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OrHjK4fAh8zRiKp/8JP0qnkny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8063ff6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f8063ff635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e7056b4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ee7056b43e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e7056b4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ee7056b43e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e7056b43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ee7056b43e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e7056b4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ee7056b43e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24470d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f24470d99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056b84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10056b84b5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c8e3d99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ec8e3d99f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8063f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f8063f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063ff6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f8063ff63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e7056b4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ee7056b43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e7056b4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ee7056b43e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e7056b4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ee7056b43e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4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6" name="Google Shape;116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49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20" name="Google Shape;120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9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24" name="Google Shape;124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4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31" name="Google Shape;13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32" name="Google Shape;132;p5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0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5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5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9" name="Google Shape;139;p50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9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9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9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3" name="Google Shape;33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4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55" name="Google Shape;55;p4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4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60" name="Google Shape;60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2"/>
          <p:cNvGrpSpPr/>
          <p:nvPr/>
        </p:nvGrpSpPr>
        <p:grpSpPr>
          <a:xfrm>
            <a:off x="5886352" y="1243"/>
            <a:ext cx="3257447" cy="1261514"/>
            <a:chOff x="6917201" y="0"/>
            <a:chExt cx="2227777" cy="863400"/>
          </a:xfrm>
        </p:grpSpPr>
        <p:sp>
          <p:nvSpPr>
            <p:cNvPr id="64" name="Google Shape;64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43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72" name="Google Shape;72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43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76" name="Google Shape;76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4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hyperlink" Target="https://www.questionpro.com/t/ALw8TZlxOJ" TargetMode="External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pub.dev/packages/camera" TargetMode="External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hyperlink" Target="https://pub.dev/packages/path_provider" TargetMode="External"/><Relationship Id="rId5" Type="http://schemas.openxmlformats.org/officeDocument/2006/relationships/hyperlink" Target="https://pub.dev/packages/path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IV B: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2400" u="none" cap="none" strike="noStrike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móviles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8063ff635_0_21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03" name="Google Shape;203;gf8063ff635_0_21"/>
          <p:cNvSpPr txBox="1"/>
          <p:nvPr>
            <p:ph idx="4294967295" type="body"/>
          </p:nvPr>
        </p:nvSpPr>
        <p:spPr>
          <a:xfrm>
            <a:off x="778650" y="1724375"/>
            <a:ext cx="82041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Añade una variable a la clase State para almacenar el Future devuelto desde </a:t>
            </a:r>
            <a:r>
              <a:rPr i="1" lang="es">
                <a:solidFill>
                  <a:srgbClr val="3C63AB"/>
                </a:solidFill>
              </a:rPr>
              <a:t>CameraController.initialize()</a:t>
            </a:r>
            <a:endParaRPr i="1"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Crea e inicializar el controlador en el método initState</a:t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Elimina el controlador en el método dispose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f8063ff635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875" y="2326625"/>
            <a:ext cx="3858248" cy="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f8063ff635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0151" y="3464875"/>
            <a:ext cx="3803699" cy="10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e7056b43e_0_31"/>
          <p:cNvSpPr txBox="1"/>
          <p:nvPr>
            <p:ph type="title"/>
          </p:nvPr>
        </p:nvSpPr>
        <p:spPr>
          <a:xfrm>
            <a:off x="870550" y="1006650"/>
            <a:ext cx="7524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11" name="Google Shape;211;gee7056b43e_0_31"/>
          <p:cNvSpPr txBox="1"/>
          <p:nvPr>
            <p:ph idx="4294967295" type="body"/>
          </p:nvPr>
        </p:nvSpPr>
        <p:spPr>
          <a:xfrm>
            <a:off x="870550" y="1724375"/>
            <a:ext cx="7974600" cy="54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63AB"/>
                </a:solidFill>
              </a:rPr>
              <a:t>Usa un CameraPreview para mostrar el feed de la cámara</a:t>
            </a:r>
            <a:r>
              <a:rPr b="1" lang="es" sz="1400">
                <a:solidFill>
                  <a:srgbClr val="3C63AB"/>
                </a:solidFill>
              </a:rPr>
              <a:t>: </a:t>
            </a:r>
            <a:r>
              <a:rPr lang="es" sz="1400">
                <a:solidFill>
                  <a:srgbClr val="3C63AB"/>
                </a:solidFill>
              </a:rPr>
              <a:t>A continuación, se utiliza el widget CameraPreview del paquete camera para mostrar una vista previa del feed de la cámara.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e7056b43e_0_31"/>
          <p:cNvSpPr txBox="1"/>
          <p:nvPr>
            <p:ph idx="4294967295" type="body"/>
          </p:nvPr>
        </p:nvSpPr>
        <p:spPr>
          <a:xfrm>
            <a:off x="5647200" y="2571750"/>
            <a:ext cx="2880300" cy="151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C63AB"/>
                </a:solidFill>
              </a:rPr>
              <a:t>Recuerda:</a:t>
            </a:r>
            <a:r>
              <a:rPr lang="es" sz="1100">
                <a:solidFill>
                  <a:srgbClr val="3C63AB"/>
                </a:solidFill>
              </a:rPr>
              <a:t> Debes esperar hasta que el controlador haya terminado de inicializar antes de trabajar con la cámara. Por lo tanto, debes esperar a que el _initializeControllerFuture creado en el paso anterior se complete antes de mostrar una CameraPreview.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e7056b43e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546" y="2368306"/>
            <a:ext cx="4599224" cy="2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7056b43e_0_45"/>
          <p:cNvSpPr txBox="1"/>
          <p:nvPr>
            <p:ph type="title"/>
          </p:nvPr>
        </p:nvSpPr>
        <p:spPr>
          <a:xfrm>
            <a:off x="821475" y="1006650"/>
            <a:ext cx="7573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19" name="Google Shape;219;gee7056b43e_0_45"/>
          <p:cNvSpPr txBox="1"/>
          <p:nvPr>
            <p:ph idx="4294967295" type="body"/>
          </p:nvPr>
        </p:nvSpPr>
        <p:spPr>
          <a:xfrm>
            <a:off x="862800" y="2571750"/>
            <a:ext cx="7418400" cy="95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B"/>
                </a:solidFill>
              </a:rPr>
              <a:t>Tomar una foto con el CameraController.</a:t>
            </a:r>
            <a:r>
              <a:rPr b="1" lang="es">
                <a:solidFill>
                  <a:srgbClr val="3C63AB"/>
                </a:solidFill>
              </a:rPr>
              <a:t>: </a:t>
            </a:r>
            <a:r>
              <a:rPr lang="es">
                <a:solidFill>
                  <a:srgbClr val="3C63AB"/>
                </a:solidFill>
              </a:rPr>
              <a:t>También se puede usar el </a:t>
            </a:r>
            <a:r>
              <a:rPr i="1" lang="es">
                <a:solidFill>
                  <a:srgbClr val="3C63AB"/>
                </a:solidFill>
              </a:rPr>
              <a:t>CameraController </a:t>
            </a:r>
            <a:r>
              <a:rPr lang="es">
                <a:solidFill>
                  <a:srgbClr val="3C63AB"/>
                </a:solidFill>
              </a:rPr>
              <a:t>para tomar fotos usando el método </a:t>
            </a:r>
            <a:r>
              <a:rPr i="1" lang="es">
                <a:solidFill>
                  <a:srgbClr val="3C63AB"/>
                </a:solidFill>
              </a:rPr>
              <a:t>takePicture()</a:t>
            </a:r>
            <a:r>
              <a:rPr lang="es">
                <a:solidFill>
                  <a:srgbClr val="3C63AB"/>
                </a:solidFill>
              </a:rPr>
              <a:t>. En este ejemplo, se creará un FloatingActionButton que tome una foto usando el CameraController cuando un usuario toque el botón.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e7056b43e_0_5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s">
                <a:solidFill>
                  <a:srgbClr val="E83464"/>
                </a:solidFill>
              </a:rPr>
              <a:t>Uso de la cámara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ee7056b43e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51" y="1624650"/>
            <a:ext cx="3910502" cy="209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ee7056b43e_0_52"/>
          <p:cNvSpPr txBox="1"/>
          <p:nvPr>
            <p:ph idx="4294967295" type="body"/>
          </p:nvPr>
        </p:nvSpPr>
        <p:spPr>
          <a:xfrm>
            <a:off x="870550" y="1724375"/>
            <a:ext cx="34794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Para guardar una imagen se necesitan 3 pasos:</a:t>
            </a:r>
            <a:endParaRPr>
              <a:solidFill>
                <a:srgbClr val="3C63AB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Asegúrarse de que la cámara esté inicializada</a:t>
            </a:r>
            <a:endParaRPr>
              <a:solidFill>
                <a:srgbClr val="3C63AB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Construir una ruta que defina dónde se guardará la imagen</a:t>
            </a:r>
            <a:endParaRPr>
              <a:solidFill>
                <a:srgbClr val="3C63AB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Utilizar el controlador para tomar una fotografía y guardar el resultado en la ruta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e7056b43e_0_52"/>
          <p:cNvSpPr txBox="1"/>
          <p:nvPr>
            <p:ph idx="4294967295" type="body"/>
          </p:nvPr>
        </p:nvSpPr>
        <p:spPr>
          <a:xfrm>
            <a:off x="889600" y="4052800"/>
            <a:ext cx="54966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Es una buena práctica rodear estas operaciones en un bloque </a:t>
            </a:r>
            <a:r>
              <a:rPr b="1" lang="es">
                <a:solidFill>
                  <a:srgbClr val="3C63AB"/>
                </a:solidFill>
              </a:rPr>
              <a:t>try/catch</a:t>
            </a:r>
            <a:r>
              <a:rPr lang="es">
                <a:solidFill>
                  <a:srgbClr val="3C63AB"/>
                </a:solidFill>
              </a:rPr>
              <a:t> para poder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 manejar cualquier error que pueda ocurrir.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e7056b43e_0_6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33" name="Google Shape;233;gee7056b43e_0_62"/>
          <p:cNvSpPr txBox="1"/>
          <p:nvPr>
            <p:ph idx="4294967295" type="body"/>
          </p:nvPr>
        </p:nvSpPr>
        <p:spPr>
          <a:xfrm>
            <a:off x="870550" y="1724375"/>
            <a:ext cx="73368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63AB"/>
                </a:solidFill>
              </a:rPr>
              <a:t>Muestra la imagen con un widget Imagen</a:t>
            </a:r>
            <a:r>
              <a:rPr b="1" lang="es" sz="1400">
                <a:solidFill>
                  <a:srgbClr val="3C63AB"/>
                </a:solidFill>
              </a:rPr>
              <a:t>: </a:t>
            </a:r>
            <a:r>
              <a:rPr lang="es" sz="1400">
                <a:solidFill>
                  <a:srgbClr val="3C63AB"/>
                </a:solidFill>
              </a:rPr>
              <a:t>Si la foto es capturada con éxito, se puede mostrar la imagen guardada utilizando un widget Image. En este caso, la imagen se almacena como un archivo en el dispositivo.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Por lo tanto, se debe proporcionar un Archivo al constructor Image.file. Puedes crear una instancia de la clase File pasando la ruta que se creó en el paso anterior.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4" name="Google Shape;234;gee7056b43e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200" y="3539825"/>
            <a:ext cx="3663601" cy="5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24470d99d_0_0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s" sz="30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b="0" i="0" lang="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3000" u="none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para practicar </a:t>
            </a:r>
            <a:endParaRPr b="0" i="0" sz="1800" u="none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056b84b5b_0_0"/>
          <p:cNvSpPr txBox="1"/>
          <p:nvPr/>
        </p:nvSpPr>
        <p:spPr>
          <a:xfrm>
            <a:off x="800110" y="8840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72E5F"/>
                </a:solidFill>
              </a:rPr>
              <a:t>Seguimiento</a:t>
            </a:r>
            <a:r>
              <a:rPr b="1" lang="es" sz="3000">
                <a:solidFill>
                  <a:srgbClr val="375FA9"/>
                </a:solidFill>
              </a:rPr>
              <a:t> Habilidades</a:t>
            </a:r>
            <a:endParaRPr b="1" sz="3000">
              <a:solidFill>
                <a:srgbClr val="375FA9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75FA9"/>
                </a:solidFill>
              </a:rPr>
              <a:t>Digitales en Programación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45" name="Google Shape;245;g10056b84b5b_0_0"/>
          <p:cNvSpPr txBox="1"/>
          <p:nvPr/>
        </p:nvSpPr>
        <p:spPr>
          <a:xfrm>
            <a:off x="931725" y="3925975"/>
            <a:ext cx="6261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Completa la siguiente encuesta para darnos retroalimentación sobre esta semana</a:t>
            </a:r>
            <a:r>
              <a:rPr b="1" lang="es">
                <a:solidFill>
                  <a:srgbClr val="375FA9"/>
                </a:solidFill>
              </a:rPr>
              <a:t> </a:t>
            </a:r>
            <a:r>
              <a:rPr b="1" lang="es">
                <a:solidFill>
                  <a:srgbClr val="375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▼▼▼</a:t>
            </a:r>
            <a:endParaRPr b="1">
              <a:solidFill>
                <a:srgbClr val="375FA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 u="sng">
                <a:solidFill>
                  <a:srgbClr val="E7326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https://www.questionpro.com/t/ALw8TZlxOJ</a:t>
            </a:r>
            <a:endParaRPr b="1" sz="1500" u="sng">
              <a:solidFill>
                <a:srgbClr val="E73263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5FA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5FA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g10056b84b5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013" y="1928075"/>
            <a:ext cx="6129025" cy="19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</a:t>
            </a:r>
            <a:r>
              <a:rPr b="1" lang="es" sz="3300">
                <a:solidFill>
                  <a:srgbClr val="3C63AB"/>
                </a:solidFill>
              </a:rPr>
              <a:t>15</a:t>
            </a: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500">
                <a:solidFill>
                  <a:srgbClr val="E83464"/>
                </a:solidFill>
              </a:rPr>
              <a:t>Manejo de la </a:t>
            </a:r>
            <a:r>
              <a:rPr b="1" lang="es" sz="3500">
                <a:solidFill>
                  <a:srgbClr val="E83464"/>
                </a:solidFill>
              </a:rPr>
              <a:t>cámara</a:t>
            </a:r>
            <a:endParaRPr b="1"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Objetivos de la sesión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56" name="Google Shape;156;p3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60"/>
              <a:buAutoNum type="arabicPeriod"/>
            </a:pPr>
            <a:r>
              <a:rPr lang="es">
                <a:solidFill>
                  <a:srgbClr val="3D63AB"/>
                </a:solidFill>
              </a:rPr>
              <a:t>Implementar una aplicación que cambie su funcionalidad de acuerdo con el estado de la red </a:t>
            </a:r>
            <a:endParaRPr>
              <a:solidFill>
                <a:srgbClr val="3D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8e3d99fe_0_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62" name="Google Shape;162;gec8e3d99fe_0_2"/>
          <p:cNvSpPr txBox="1"/>
          <p:nvPr>
            <p:ph idx="4294967295" type="body"/>
          </p:nvPr>
        </p:nvSpPr>
        <p:spPr>
          <a:xfrm>
            <a:off x="870550" y="1724375"/>
            <a:ext cx="72630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Muchas aplicaciones requieren trabajar con las cámaras del dispositivo para tomar fotos y videos. Flutter proporciona el plugin </a:t>
            </a:r>
            <a:r>
              <a:rPr b="1" lang="es">
                <a:solidFill>
                  <a:srgbClr val="3C63AB"/>
                </a:solidFill>
              </a:rPr>
              <a:t>camera </a:t>
            </a:r>
            <a:r>
              <a:rPr lang="es">
                <a:solidFill>
                  <a:srgbClr val="3C63AB"/>
                </a:solidFill>
              </a:rPr>
              <a:t>para este propósito. El plugin camera proporciona herramientas para obtener una lista de las cámaras disponibles, mostrar una vista previa que viene de una cámara específica, y tomar fotos o </a:t>
            </a:r>
            <a:r>
              <a:rPr lang="es">
                <a:solidFill>
                  <a:srgbClr val="3C63AB"/>
                </a:solidFill>
              </a:rPr>
              <a:t>vídeos</a:t>
            </a:r>
            <a:r>
              <a:rPr lang="es">
                <a:solidFill>
                  <a:srgbClr val="3C63AB"/>
                </a:solidFill>
              </a:rPr>
              <a:t>.</a:t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8063ff635_0_0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68" name="Google Shape;168;gf8063ff635_0_0"/>
          <p:cNvSpPr txBox="1"/>
          <p:nvPr>
            <p:ph idx="4294967295" type="body"/>
          </p:nvPr>
        </p:nvSpPr>
        <p:spPr>
          <a:xfrm>
            <a:off x="870550" y="1724375"/>
            <a:ext cx="72630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Se demostrará c</a:t>
            </a:r>
            <a:r>
              <a:rPr lang="es">
                <a:solidFill>
                  <a:srgbClr val="3C63AB"/>
                </a:solidFill>
              </a:rPr>
              <a:t>ómo usar el plugin </a:t>
            </a:r>
            <a:r>
              <a:rPr b="1" lang="es">
                <a:solidFill>
                  <a:srgbClr val="3C63AB"/>
                </a:solidFill>
              </a:rPr>
              <a:t>camera </a:t>
            </a:r>
            <a:r>
              <a:rPr lang="es">
                <a:solidFill>
                  <a:srgbClr val="3C63AB"/>
                </a:solidFill>
              </a:rPr>
              <a:t>para mostrar una vista previa, tomar una foto y mostrarla.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Añadir las dependencias necesarias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Obtén una lista de las cámaras disponibles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Crear e inicializar el </a:t>
            </a:r>
            <a:r>
              <a:rPr b="1" lang="es">
                <a:solidFill>
                  <a:srgbClr val="3C63AB"/>
                </a:solidFill>
              </a:rPr>
              <a:t>CameraController</a:t>
            </a:r>
            <a:r>
              <a:rPr lang="es">
                <a:solidFill>
                  <a:srgbClr val="3C63AB"/>
                </a:solidFill>
              </a:rPr>
              <a:t>.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Usa un </a:t>
            </a:r>
            <a:r>
              <a:rPr b="1" lang="es">
                <a:solidFill>
                  <a:srgbClr val="3C63AB"/>
                </a:solidFill>
              </a:rPr>
              <a:t>CameraPreview </a:t>
            </a:r>
            <a:r>
              <a:rPr lang="es">
                <a:solidFill>
                  <a:srgbClr val="3C63AB"/>
                </a:solidFill>
              </a:rPr>
              <a:t>para mostrar el feed de la cámara.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Toma una foto con el </a:t>
            </a:r>
            <a:r>
              <a:rPr b="1" lang="es">
                <a:solidFill>
                  <a:srgbClr val="3C63AB"/>
                </a:solidFill>
              </a:rPr>
              <a:t>CameraController</a:t>
            </a:r>
            <a:r>
              <a:rPr lang="es">
                <a:solidFill>
                  <a:srgbClr val="3C63AB"/>
                </a:solidFill>
              </a:rPr>
              <a:t>.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Muestra la imagen con un widget Image.</a:t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8063ff635_0_8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74" name="Google Shape;174;gf8063ff635_0_8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63AB"/>
                </a:solidFill>
              </a:rPr>
              <a:t>Añadir las dependencias necesarias: </a:t>
            </a:r>
            <a:r>
              <a:rPr lang="es" sz="1400">
                <a:solidFill>
                  <a:srgbClr val="3C63AB"/>
                </a:solidFill>
              </a:rPr>
              <a:t>Para implementar el proyecto se deben añadir tres dependencias: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camera </a:t>
            </a:r>
            <a:r>
              <a:rPr lang="es" sz="1400">
                <a:solidFill>
                  <a:srgbClr val="3C63AB"/>
                </a:solidFill>
              </a:rPr>
              <a:t>- Proporciona herramientas para trabajar con las cámaras del dispositivo, usa el comando </a:t>
            </a:r>
            <a:r>
              <a:rPr lang="es" sz="1400">
                <a:solidFill>
                  <a:srgbClr val="3C63AB"/>
                </a:solidFill>
                <a:latin typeface="Courier New"/>
                <a:ea typeface="Courier New"/>
                <a:cs typeface="Courier New"/>
                <a:sym typeface="Courier New"/>
              </a:rPr>
              <a:t>$ flutter pub add camera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f8063ff635_0_8"/>
          <p:cNvPicPr preferRelativeResize="0"/>
          <p:nvPr/>
        </p:nvPicPr>
        <p:blipFill rotWithShape="1">
          <a:blip r:embed="rId5">
            <a:alphaModFix/>
          </a:blip>
          <a:srcRect b="26397" l="16780" r="17516" t="26730"/>
          <a:stretch/>
        </p:blipFill>
        <p:spPr>
          <a:xfrm>
            <a:off x="3706000" y="3203938"/>
            <a:ext cx="1961550" cy="8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e7056b43e_0_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1" name="Google Shape;181;gee7056b43e_0_2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path_provider </a:t>
            </a:r>
            <a:r>
              <a:rPr lang="es" sz="1400">
                <a:solidFill>
                  <a:srgbClr val="3C63AB"/>
                </a:solidFill>
              </a:rPr>
              <a:t>- Encuentra las rutas correctas para almacenar imágenes</a:t>
            </a:r>
            <a:r>
              <a:rPr lang="es" sz="1400">
                <a:solidFill>
                  <a:srgbClr val="3C63AB"/>
                </a:solidFill>
              </a:rPr>
              <a:t>, usa el comando </a:t>
            </a:r>
            <a:r>
              <a:rPr lang="es" sz="1400">
                <a:solidFill>
                  <a:srgbClr val="3C63AB"/>
                </a:solidFill>
                <a:latin typeface="Courier New"/>
                <a:ea typeface="Courier New"/>
                <a:cs typeface="Courier New"/>
                <a:sym typeface="Courier New"/>
              </a:rPr>
              <a:t>$ flutter pub add path_provider</a:t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path 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lang="es" sz="1400">
                <a:solidFill>
                  <a:srgbClr val="3C63AB"/>
                </a:solidFill>
              </a:rPr>
              <a:t>- Crea rutas que funcionan en cualquier plataforma</a:t>
            </a:r>
            <a:r>
              <a:rPr lang="es" sz="1400">
                <a:solidFill>
                  <a:srgbClr val="3C63AB"/>
                </a:solidFill>
              </a:rPr>
              <a:t>, usa el comando </a:t>
            </a:r>
            <a:r>
              <a:rPr lang="es" sz="1400">
                <a:solidFill>
                  <a:srgbClr val="3C63AB"/>
                </a:solidFill>
                <a:latin typeface="Courier New"/>
                <a:ea typeface="Courier New"/>
                <a:cs typeface="Courier New"/>
                <a:sym typeface="Courier New"/>
              </a:rPr>
              <a:t>$ flutter pub add path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ee7056b43e_0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1525" y="2384650"/>
            <a:ext cx="2300950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e7056b43e_0_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8875" y="3814650"/>
            <a:ext cx="1547159" cy="7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e7056b43e_0_9"/>
          <p:cNvSpPr txBox="1"/>
          <p:nvPr>
            <p:ph type="title"/>
          </p:nvPr>
        </p:nvSpPr>
        <p:spPr>
          <a:xfrm>
            <a:off x="814075" y="1006650"/>
            <a:ext cx="758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9" name="Google Shape;189;gee7056b43e_0_9"/>
          <p:cNvSpPr txBox="1"/>
          <p:nvPr>
            <p:ph idx="4294967295" type="body"/>
          </p:nvPr>
        </p:nvSpPr>
        <p:spPr>
          <a:xfrm>
            <a:off x="870550" y="1724375"/>
            <a:ext cx="75249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A continuación, se puede obtener una lista de cámaras disponibles utilizando el complemento de cámara.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ee7056b43e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075" y="2399275"/>
            <a:ext cx="5921849" cy="2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7056b43e_0_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Uso de la cámara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96" name="Google Shape;196;gee7056b43e_0_17"/>
          <p:cNvSpPr txBox="1"/>
          <p:nvPr>
            <p:ph idx="4294967295" type="body"/>
          </p:nvPr>
        </p:nvSpPr>
        <p:spPr>
          <a:xfrm>
            <a:off x="1050900" y="1724375"/>
            <a:ext cx="7659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B"/>
                </a:solidFill>
              </a:rPr>
              <a:t>Crear e inicializar el CameraController</a:t>
            </a:r>
            <a:r>
              <a:rPr b="1" lang="es">
                <a:solidFill>
                  <a:srgbClr val="3C63AB"/>
                </a:solidFill>
              </a:rPr>
              <a:t>: </a:t>
            </a:r>
            <a:r>
              <a:rPr lang="es">
                <a:solidFill>
                  <a:srgbClr val="3C63AB"/>
                </a:solidFill>
              </a:rPr>
              <a:t>Una vez se tenga la camara que se usará, deberás crear e inicializar un </a:t>
            </a:r>
            <a:r>
              <a:rPr i="1" lang="es">
                <a:solidFill>
                  <a:srgbClr val="3C63AB"/>
                </a:solidFill>
              </a:rPr>
              <a:t>CameraController</a:t>
            </a:r>
            <a:r>
              <a:rPr lang="es">
                <a:solidFill>
                  <a:srgbClr val="3C63AB"/>
                </a:solidFill>
              </a:rPr>
              <a:t>. Este proceso establece una conexión con la cámara del dispositivo que te permite controlar la cámara y mostrar una vista previa de la alimentación de la cámara. Para lograrlo: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Crear un widget </a:t>
            </a:r>
            <a:r>
              <a:rPr b="1" lang="es">
                <a:solidFill>
                  <a:srgbClr val="3C63AB"/>
                </a:solidFill>
              </a:rPr>
              <a:t>con estado</a:t>
            </a:r>
            <a:r>
              <a:rPr lang="es">
                <a:solidFill>
                  <a:srgbClr val="3C63AB"/>
                </a:solidFill>
              </a:rPr>
              <a:t> con su respectiva clase de estado.</a:t>
            </a:r>
            <a:endParaRPr>
              <a:solidFill>
                <a:srgbClr val="3C63AB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300"/>
              <a:buChar char="●"/>
            </a:pPr>
            <a:r>
              <a:rPr lang="es">
                <a:solidFill>
                  <a:srgbClr val="3C63AB"/>
                </a:solidFill>
              </a:rPr>
              <a:t>Añadir una variable al estado para almacenar el CameraController.</a:t>
            </a:r>
            <a:endParaRPr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ee7056b43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942" y="3160025"/>
            <a:ext cx="3239516" cy="6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