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S67PjpUbUWSC3DqINGu3zVVqY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24615136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f24615136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d7bf3b26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flutter pub add shared_preferences</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'package:shared_preferences/shared_preferences.dart';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65" name="Google Shape;165;ged7bf3b26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d7bf3b269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ed7bf3b269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d7bf3b26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ed7bf3b269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d7bf3b26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'package:flutter/material.dart';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import 'package:shared_preferences/shared_preferences.dart';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void main() =&gt; runApp(MyApp());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MyApp extends StatefulWidget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_MyAppState createState() =&gt; _MyAppState();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_MyAppState extends State&lt;MyApp&gt;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MaterialApp(</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'Auto Login',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theme: ThemeData(</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primarySwatch: Colors.blue,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home: MyHomePage()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MyHomePage extends StatefulWidget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_MyHomePageState createState() =&gt; _MyHomePageState();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class _MyHomePageState extends State&lt;MyHomePage&gt;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TextEditingController nameController = TextEditingController();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bool isLoggedIn = false;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String name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void initState()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super.initState();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autoLogIn();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void autoLogIn()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SharedPreferences prefs = await SharedPreferences.getInstance();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String userId = prefs.getString('username');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if (userId != null)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setState(()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isLoggedIn = true;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 userId;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Future&lt;Null&gt; logout()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SharedPreferences prefs = await SharedPreferences.getInstance();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prefs.setString('username', null);</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setState(()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isLoggedIn = false;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Future&lt;Null&gt; loginUser() async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final SharedPreferences prefs = await SharedPreferences.getInstance();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prefs.setString('username', nameController.text);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setState(()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 = nameController.text;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isLoggedIn = true;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nameController.clear();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@override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Widget build(BuildContext context)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return Scafold(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appBar: AppBar(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title: Text('Auto Login Home Page'),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body: 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Column(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mainAxisAlignment: MainAxisAlignment.center,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children: &lt;Widget&gt;[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!isLoggedIn ? TextField(</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textAlign: TextAlign.center,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controller: nameController,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decoration: InputDecoration(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border: InputBorder.none,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hintText: 'Please enter your 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 : Text('You are logged in as $name'),</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SizedBox(height: 10.0),</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RaisedButton(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onPressed: ()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isLoggedIn ? logout() : loginUser();</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child: isLoggedIn ? Text('logout') : Text('Login'),</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7" name="Google Shape;187;ged7bf3b26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d7bf3b26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ed7bf3b26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gf246151368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13</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Almacenamiento</a:t>
            </a:r>
            <a:r>
              <a:rPr b="1" lang="es" sz="3500">
                <a:solidFill>
                  <a:srgbClr val="E83464"/>
                </a:solidFill>
              </a:rPr>
              <a:t> local</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del almacenamiento de variables basado en shared prefs</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a:t>
            </a:r>
            <a:r>
              <a:rPr lang="es">
                <a:solidFill>
                  <a:srgbClr val="3D63AB"/>
                </a:solidFill>
              </a:rPr>
              <a:t>conceptos</a:t>
            </a:r>
            <a:r>
              <a:rPr lang="es">
                <a:solidFill>
                  <a:srgbClr val="3D63AB"/>
                </a:solidFill>
              </a:rPr>
              <a:t> de bases de datos no </a:t>
            </a:r>
            <a:r>
              <a:rPr lang="es">
                <a:solidFill>
                  <a:srgbClr val="3D63AB"/>
                </a:solidFill>
              </a:rPr>
              <a:t>relacionales</a:t>
            </a:r>
            <a:r>
              <a:rPr lang="es">
                <a:solidFill>
                  <a:srgbClr val="3D63AB"/>
                </a:solidFill>
              </a:rPr>
              <a:t> de la librería Hive</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Local storage</a:t>
            </a:r>
            <a:endParaRPr b="1">
              <a:solidFill>
                <a:srgbClr val="E83464"/>
              </a:solidFill>
            </a:endParaRPr>
          </a:p>
        </p:txBody>
      </p:sp>
      <p:sp>
        <p:nvSpPr>
          <p:cNvPr id="162" name="Google Shape;162;gec8e3d99fe_0_2"/>
          <p:cNvSpPr txBox="1"/>
          <p:nvPr>
            <p:ph idx="4294967295" type="body"/>
          </p:nvPr>
        </p:nvSpPr>
        <p:spPr>
          <a:xfrm>
            <a:off x="870550" y="1724375"/>
            <a:ext cx="6907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A veces, solo hay algunas cosas que deben almacenarse localmente en su aplicación. Fechas, valores, números, etc. Afortunadamente, Flutter tiene un paquete (Shared_Preferences) que </a:t>
            </a:r>
            <a:r>
              <a:rPr lang="es" sz="1400">
                <a:solidFill>
                  <a:srgbClr val="3C63AB"/>
                </a:solidFill>
              </a:rPr>
              <a:t>maneja</a:t>
            </a:r>
            <a:r>
              <a:rPr lang="es" sz="1400">
                <a:solidFill>
                  <a:srgbClr val="3C63AB"/>
                </a:solidFill>
              </a:rPr>
              <a:t> esto para dispositivos Android e iOS sin necesidad de configuraciones especiales.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 importante tener en cuenta que no debe almacenar datos críticos localmente. Todos los datos importantes y críticos deben almacenarse en un backend de su elección. Shared_Preferences está destinado a almacenar datos simples.</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d7bf3b269_0_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68" name="Google Shape;168;ged7bf3b269_0_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a:solidFill>
                  <a:srgbClr val="3C63AB"/>
                </a:solidFill>
              </a:rPr>
              <a:t>Es una </a:t>
            </a:r>
            <a:r>
              <a:rPr lang="es">
                <a:solidFill>
                  <a:srgbClr val="3C63AB"/>
                </a:solidFill>
              </a:rPr>
              <a:t>librería</a:t>
            </a:r>
            <a:r>
              <a:rPr lang="es">
                <a:solidFill>
                  <a:srgbClr val="3C63AB"/>
                </a:solidFill>
              </a:rPr>
              <a:t> desarrollada </a:t>
            </a:r>
            <a:r>
              <a:rPr lang="es">
                <a:solidFill>
                  <a:srgbClr val="3C63AB"/>
                </a:solidFill>
              </a:rPr>
              <a:t>para</a:t>
            </a:r>
            <a:r>
              <a:rPr lang="es">
                <a:solidFill>
                  <a:srgbClr val="3C63AB"/>
                </a:solidFill>
              </a:rPr>
              <a:t> flutter la cual el uso principal es guardar las preferencias de los usuarios, configuraciones, tal vez datos (si no es muy grande) para que la próxima vez que la aplicación sea lanzada, estas piezas de información podrían ser recibidas y usadas.</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Para poder usarla, debemos instalarla </a:t>
            </a:r>
            <a:r>
              <a:rPr lang="es">
                <a:solidFill>
                  <a:srgbClr val="3C63AB"/>
                </a:solidFill>
              </a:rPr>
              <a:t>mediante</a:t>
            </a:r>
            <a:r>
              <a:rPr lang="es">
                <a:solidFill>
                  <a:srgbClr val="3C63AB"/>
                </a:solidFill>
              </a:rPr>
              <a:t> este comando:</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latin typeface="Courier New"/>
                <a:ea typeface="Courier New"/>
                <a:cs typeface="Courier New"/>
                <a:sym typeface="Courier New"/>
              </a:rPr>
              <a:t>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rPr lang="es">
                <a:solidFill>
                  <a:srgbClr val="3C63AB"/>
                </a:solidFill>
              </a:rPr>
              <a:t>Esto agregará una línea al pubspec.yaml de su paquete (y ejecutará un implícito dart pub get).</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Ahora en tu código de Dart, puedes usar:</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457200" rtl="0" algn="just">
              <a:lnSpc>
                <a:spcPct val="90000"/>
              </a:lnSpc>
              <a:spcBef>
                <a:spcPts val="600"/>
              </a:spcBef>
              <a:spcAft>
                <a:spcPts val="0"/>
              </a:spcAft>
              <a:buNone/>
            </a:pPr>
            <a:r>
              <a:t/>
            </a:r>
            <a:endParaRPr>
              <a:solidFill>
                <a:srgbClr val="3C63AB"/>
              </a:solidFill>
              <a:latin typeface="Courier New"/>
              <a:ea typeface="Courier New"/>
              <a:cs typeface="Courier New"/>
              <a:sym typeface="Courier New"/>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45720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pic>
        <p:nvPicPr>
          <p:cNvPr id="169" name="Google Shape;169;ged7bf3b269_0_3"/>
          <p:cNvPicPr preferRelativeResize="0"/>
          <p:nvPr/>
        </p:nvPicPr>
        <p:blipFill>
          <a:blip r:embed="rId4">
            <a:alphaModFix/>
          </a:blip>
          <a:stretch>
            <a:fillRect/>
          </a:stretch>
        </p:blipFill>
        <p:spPr>
          <a:xfrm>
            <a:off x="3278638" y="2858750"/>
            <a:ext cx="2586724" cy="472850"/>
          </a:xfrm>
          <a:prstGeom prst="rect">
            <a:avLst/>
          </a:prstGeom>
          <a:noFill/>
          <a:ln>
            <a:noFill/>
          </a:ln>
        </p:spPr>
      </p:pic>
      <p:pic>
        <p:nvPicPr>
          <p:cNvPr id="170" name="Google Shape;170;ged7bf3b269_0_3"/>
          <p:cNvPicPr preferRelativeResize="0"/>
          <p:nvPr/>
        </p:nvPicPr>
        <p:blipFill>
          <a:blip r:embed="rId5">
            <a:alphaModFix/>
          </a:blip>
          <a:stretch>
            <a:fillRect/>
          </a:stretch>
        </p:blipFill>
        <p:spPr>
          <a:xfrm>
            <a:off x="1913710" y="3918649"/>
            <a:ext cx="5316579" cy="61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ged7bf3b269_0_1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76" name="Google Shape;176;ged7bf3b269_0_1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En un ejemplo </a:t>
            </a:r>
            <a:r>
              <a:rPr lang="es" sz="1400">
                <a:solidFill>
                  <a:srgbClr val="3C63AB"/>
                </a:solidFill>
              </a:rPr>
              <a:t>práctico</a:t>
            </a:r>
            <a:r>
              <a:rPr lang="es" sz="1400">
                <a:solidFill>
                  <a:srgbClr val="3C63AB"/>
                </a:solidFill>
              </a:rPr>
              <a:t> y sencillo  haremos un login, para estos usaremos  un autologin. En el main.dart haremos esto: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Primero importamos shared_preferences.</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In initState llamamos autoLogin para renderizar la interfaz de usuario correcta.</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Tenemos loginUser y logout para almacenar y eliminar nuestro username.</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Tenemos name y isLoggedIn como nuestras variables de estado para reaccionar</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 los cambios.</a:t>
            </a:r>
            <a:endParaRPr sz="1400">
              <a:solidFill>
                <a:srgbClr val="3C63AB"/>
              </a:solidFill>
            </a:endParaRPr>
          </a:p>
          <a:p>
            <a:pPr indent="0" lvl="0" marL="137160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ed7bf3b269_0_2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82" name="Google Shape;182;ged7bf3b269_0_25"/>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83" name="Google Shape;183;ged7bf3b269_0_25"/>
          <p:cNvPicPr preferRelativeResize="0"/>
          <p:nvPr/>
        </p:nvPicPr>
        <p:blipFill>
          <a:blip r:embed="rId4">
            <a:alphaModFix/>
          </a:blip>
          <a:stretch>
            <a:fillRect/>
          </a:stretch>
        </p:blipFill>
        <p:spPr>
          <a:xfrm>
            <a:off x="2149275" y="1666325"/>
            <a:ext cx="1574026" cy="3148073"/>
          </a:xfrm>
          <a:prstGeom prst="rect">
            <a:avLst/>
          </a:prstGeom>
          <a:noFill/>
          <a:ln>
            <a:noFill/>
          </a:ln>
        </p:spPr>
      </p:pic>
      <p:pic>
        <p:nvPicPr>
          <p:cNvPr id="184" name="Google Shape;184;ged7bf3b269_0_25"/>
          <p:cNvPicPr preferRelativeResize="0"/>
          <p:nvPr/>
        </p:nvPicPr>
        <p:blipFill>
          <a:blip r:embed="rId5">
            <a:alphaModFix/>
          </a:blip>
          <a:stretch>
            <a:fillRect/>
          </a:stretch>
        </p:blipFill>
        <p:spPr>
          <a:xfrm>
            <a:off x="4419525" y="1636150"/>
            <a:ext cx="1604188" cy="32084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8" name="Shape 188"/>
        <p:cNvGrpSpPr/>
        <p:nvPr/>
      </p:nvGrpSpPr>
      <p:grpSpPr>
        <a:xfrm>
          <a:off x="0" y="0"/>
          <a:ext cx="0" cy="0"/>
          <a:chOff x="0" y="0"/>
          <a:chExt cx="0" cy="0"/>
        </a:xfrm>
      </p:grpSpPr>
      <p:pic>
        <p:nvPicPr>
          <p:cNvPr id="189" name="Google Shape;189;ged7bf3b269_0_12"/>
          <p:cNvPicPr preferRelativeResize="0"/>
          <p:nvPr/>
        </p:nvPicPr>
        <p:blipFill>
          <a:blip r:embed="rId4">
            <a:alphaModFix/>
          </a:blip>
          <a:stretch>
            <a:fillRect/>
          </a:stretch>
        </p:blipFill>
        <p:spPr>
          <a:xfrm>
            <a:off x="954800" y="152400"/>
            <a:ext cx="3099132" cy="4838700"/>
          </a:xfrm>
          <a:prstGeom prst="rect">
            <a:avLst/>
          </a:prstGeom>
          <a:noFill/>
          <a:ln>
            <a:noFill/>
          </a:ln>
        </p:spPr>
      </p:pic>
      <p:pic>
        <p:nvPicPr>
          <p:cNvPr id="190" name="Google Shape;190;ged7bf3b269_0_12"/>
          <p:cNvPicPr preferRelativeResize="0"/>
          <p:nvPr/>
        </p:nvPicPr>
        <p:blipFill>
          <a:blip r:embed="rId5">
            <a:alphaModFix/>
          </a:blip>
          <a:stretch>
            <a:fillRect/>
          </a:stretch>
        </p:blipFill>
        <p:spPr>
          <a:xfrm>
            <a:off x="4206332" y="152400"/>
            <a:ext cx="335517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ged7bf3b269_0_3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Shared Preferences</a:t>
            </a:r>
            <a:endParaRPr b="1">
              <a:solidFill>
                <a:srgbClr val="E83464"/>
              </a:solidFill>
            </a:endParaRPr>
          </a:p>
        </p:txBody>
      </p:sp>
      <p:sp>
        <p:nvSpPr>
          <p:cNvPr id="196" name="Google Shape;196;ged7bf3b269_0_32"/>
          <p:cNvSpPr txBox="1"/>
          <p:nvPr>
            <p:ph idx="4294967295" type="body"/>
          </p:nvPr>
        </p:nvSpPr>
        <p:spPr>
          <a:xfrm>
            <a:off x="870550" y="1724375"/>
            <a:ext cx="68187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Intenta iniciar sesión con un nombre</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Mata la aplicación</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Reinicia la aplicación</a:t>
            </a:r>
            <a:endParaRPr sz="1400">
              <a:solidFill>
                <a:srgbClr val="3C63AB"/>
              </a:solidFill>
            </a:endParaRPr>
          </a:p>
          <a:p>
            <a:pPr indent="0" lvl="0" marL="914400" rtl="0" algn="just">
              <a:lnSpc>
                <a:spcPct val="90000"/>
              </a:lnSpc>
              <a:spcBef>
                <a:spcPts val="600"/>
              </a:spcBef>
              <a:spcAft>
                <a:spcPts val="0"/>
              </a:spcAft>
              <a:buNone/>
            </a:pPr>
            <a:r>
              <a:t/>
            </a:r>
            <a:endParaRPr sz="1400">
              <a:solidFill>
                <a:srgbClr val="3C63AB"/>
              </a:solidFill>
            </a:endParaRPr>
          </a:p>
          <a:p>
            <a:pPr indent="-317500" lvl="0" marL="914400" rtl="0" algn="just">
              <a:lnSpc>
                <a:spcPct val="90000"/>
              </a:lnSpc>
              <a:spcBef>
                <a:spcPts val="600"/>
              </a:spcBef>
              <a:spcAft>
                <a:spcPts val="0"/>
              </a:spcAft>
              <a:buClr>
                <a:srgbClr val="3C63AB"/>
              </a:buClr>
              <a:buSzPts val="1400"/>
              <a:buChar char="●"/>
            </a:pPr>
            <a:r>
              <a:rPr lang="es" sz="1400">
                <a:solidFill>
                  <a:srgbClr val="3C63AB"/>
                </a:solidFill>
              </a:rPr>
              <a:t>Ahora debería mostrar el último nombre que inició sesión</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Esta es una implementación muy simple de cómo podemos aprovechar este paquete para ayudarnos a mantener el almacenamiento local en nuestras aplicaciones.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