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2qOwANbZkUrRyWznlWgll3/Ey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a7ea4d23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a7ea4d23c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a7ea4d23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uses-permission android:name="android.permission.CAMERA" /&gt;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06" name="Google Shape;206;gea7ea4d23c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a7ea4d23c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a7ea4d23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a7ea4d23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 Permisos para localización --&gt;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uses-permission android:name="android.permission.ACCESS_FINE_LOCATION" /&gt;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uses-permission android:name="android.permission.ACCESS_COARSE_LOCATION" /&gt;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 Permisos para  camara --&gt;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uses-permission android:name="android.permission.CAMERA"/&gt;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 Permisos para contactos --&gt;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uses-permission android:name="android.permission.READ_CONTACTS"/&gt;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uses-permission android:name="android.permission.WRITE_CONTACTS"/&gt;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&lt; uses-permission android:name="android.permission.GET_ACCOUNTS"/&gt;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0" name="Google Shape;220;gea7ea4d23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a7ea4d23c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if (await Permission.contacts.request().isGranted)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Permiso concedido</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7" name="Google Shape;227;gea7ea4d23c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a7ea4d23c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var status = await Permission.camera.status;</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if (await Permission.speech.isPermanentlyDenied)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openAppSettings();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5" name="Google Shape;235;gea7ea4d23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a7ea4d23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'package:flutter/cupertino.dart';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'package:flutter/material.dart';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'package:permission_handler/premission_handler.dart';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Home extends StatefulWidget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Home({Key key, this.title}): super(key: key);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_HomeState createState() =&gt; _HomeState();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_HomeState extends State&lt;Home&gt;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_scaffoldKey = GlobalKey&lt;ScaffoldState&gt;();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Scaffold(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key: _scaffoldKey,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appBar: AppBar(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Text(widget.title),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Center(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Column(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mainAxisAlignment: MainAxisAlignment.center,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children: &lt;Widget&gt;[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_buildButtonRequestPermissionCamera(Permission.camera,context),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_buildButtonRequestPermissionContacts(Permission.contacts,context),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_buildButtonRequestPermissionLocationPermission.locationWhenInUse,context),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Widget _buildButtonRequestPermissionContacts(Permission permission, 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_buildButton(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Colors.green[300],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'Solicitud permiso contactos',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permission,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Widget _buildButtonRequestPermissionLocation(Permission permission, 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_buildButton(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Colors.green[300],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'Solicitud permiso localozatión',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permission,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Widget _buildButtonRequestPermissionCamera(Permission permission, 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_buildButton(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Colors.green[300],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'Solicitud permiso camara',</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permission,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Widget _buildButton(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Color color, String title, Permission permission, 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MaterialButton(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minWidth: 250,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color: color,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Text(title),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_requestPermission(permission, 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_requestPermission(Permission permission, BuildContext context)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(await permission.request().isGranted)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Permiso concedido</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_displaySnackBar(context);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}else if (await permision.request().isDenied)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Permiso revocado</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Debemos crear una alerta indicando al usuario que necesitamos este permiso</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Preguntamos si esta permanentemente denegado, solo en Android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requestPermanentlyDeniedPermission(permission);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_displaySnackBar(BuildContext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snackBar = SnackBar(content: Text('Permiso concedido ya¡¡¡¡'));</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_scaffoldKey.currentState.showSnackBar(snackBar);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requestPermanentlyDeniedPermission(Permission permission)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(await permission.isPermanentlyDenied)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openAppSettings();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requestMultiplePermission()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Map&lt;Permission, PermissionStatus&gt; statuses = await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Permission.location,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Permission.camera,</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Permission.contacts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].request();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print(statuses[Permission.location]);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43" name="Google Shape;243;gea7ea4d23c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329309058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f32930905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32930905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dependencies: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geolocator: ^7.7.0</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58" name="Google Shape;258;gf32930905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3293090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await gpsService.getCurrentLocation();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5" name="Google Shape;265;gf3293090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d093475c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ed093475c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a7ea4d23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a7ea4d23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a7ea4d23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a7ea4d23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a7ea4d23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flutter pub add permission_handler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dependencies: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permission_handler: ^8.1.4+2</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'package:permission_handler/permission_handler.dart';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7" name="Google Shape;177;gea7ea4d23c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a7ea4d23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ea7ea4d23c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a7ea4d23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ea7ea4d23c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8.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3.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hyperlink" Target="https://github.com/Compilacion-movil/flutter/blob/master/ejemplo_permisos/lib/home.dar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hyperlink" Target="https://pub.dev/packages/permission_handl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hyperlink" Target="https://github.com/Baseflow/flutter-permission-handler/blob/develop/permission_handler/example/ios/Runner/Info.plist" TargetMode="External"/><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hyperlink" Target="https://github.com/Baseflow/flutter-permission-handler/blob/develop/permission_handler/example/ios/Podfile" TargetMode="External"/><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ea7ea4d23c_0_3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iOs</a:t>
            </a:r>
            <a:endParaRPr>
              <a:solidFill>
                <a:srgbClr val="E83464"/>
              </a:solidFill>
              <a:latin typeface="Arial"/>
              <a:ea typeface="Arial"/>
              <a:cs typeface="Arial"/>
              <a:sym typeface="Arial"/>
            </a:endParaRPr>
          </a:p>
        </p:txBody>
      </p:sp>
      <p:sp>
        <p:nvSpPr>
          <p:cNvPr id="203" name="Google Shape;203;gea7ea4d23c_0_38"/>
          <p:cNvSpPr txBox="1"/>
          <p:nvPr>
            <p:ph idx="4294967295" type="body"/>
          </p:nvPr>
        </p:nvSpPr>
        <p:spPr>
          <a:xfrm>
            <a:off x="968000" y="1676475"/>
            <a:ext cx="75057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Lo último que nos queda por hacer en este archivo es borrar la # del permiso que no deseamos utilizar en nuestra aplicación. Es decir, si no queremos acceder a los sensores y no vamos a pedir este permiso, tenemos que borrar la almohadilla de la última línea:</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##dart: PermissionGroup.sensors</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 'PERMISSION_SENSORS=0'</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En IOS, los permisos que vayamos a utilizar hay que declararlos en un archivo que se llama Info.plist y que está dentro de la carpeta IOS &gt;&gt; Runner.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gea7ea4d23c_0_4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Android</a:t>
            </a:r>
            <a:endParaRPr>
              <a:solidFill>
                <a:srgbClr val="E83464"/>
              </a:solidFill>
              <a:latin typeface="Arial"/>
              <a:ea typeface="Arial"/>
              <a:cs typeface="Arial"/>
              <a:sym typeface="Arial"/>
            </a:endParaRPr>
          </a:p>
        </p:txBody>
      </p:sp>
      <p:sp>
        <p:nvSpPr>
          <p:cNvPr id="209" name="Google Shape;209;gea7ea4d23c_0_47"/>
          <p:cNvSpPr txBox="1"/>
          <p:nvPr>
            <p:ph idx="4294967295" type="body"/>
          </p:nvPr>
        </p:nvSpPr>
        <p:spPr>
          <a:xfrm>
            <a:off x="1130825" y="1624650"/>
            <a:ext cx="73578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500">
                <a:solidFill>
                  <a:srgbClr val="3C63AB"/>
                </a:solidFill>
              </a:rPr>
              <a:t>Para Android, los permisos se solicitan </a:t>
            </a:r>
            <a:r>
              <a:rPr lang="es" sz="1500">
                <a:solidFill>
                  <a:srgbClr val="3C63AB"/>
                </a:solidFill>
              </a:rPr>
              <a:t>añadiendolos</a:t>
            </a:r>
            <a:r>
              <a:rPr lang="es" sz="1500">
                <a:solidFill>
                  <a:srgbClr val="3C63AB"/>
                </a:solidFill>
              </a:rPr>
              <a:t> en el archivo AndroidManifest.xml que está dentro del directorio de ficheros del proyecto Android.</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En él debemos añadir únicamente los permisos que vayamos a solicitar tal que así:</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pic>
        <p:nvPicPr>
          <p:cNvPr id="210" name="Google Shape;210;gea7ea4d23c_0_47"/>
          <p:cNvPicPr preferRelativeResize="0"/>
          <p:nvPr/>
        </p:nvPicPr>
        <p:blipFill>
          <a:blip r:embed="rId4">
            <a:alphaModFix/>
          </a:blip>
          <a:stretch>
            <a:fillRect/>
          </a:stretch>
        </p:blipFill>
        <p:spPr>
          <a:xfrm>
            <a:off x="1701662" y="2648279"/>
            <a:ext cx="5740675" cy="66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ea7ea4d23c_0_5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Android</a:t>
            </a:r>
            <a:endParaRPr>
              <a:solidFill>
                <a:srgbClr val="E83464"/>
              </a:solidFill>
              <a:latin typeface="Arial"/>
              <a:ea typeface="Arial"/>
              <a:cs typeface="Arial"/>
              <a:sym typeface="Arial"/>
            </a:endParaRPr>
          </a:p>
        </p:txBody>
      </p:sp>
      <p:sp>
        <p:nvSpPr>
          <p:cNvPr id="216" name="Google Shape;216;gea7ea4d23c_0_54"/>
          <p:cNvSpPr txBox="1"/>
          <p:nvPr>
            <p:ph idx="4294967295" type="body"/>
          </p:nvPr>
        </p:nvSpPr>
        <p:spPr>
          <a:xfrm>
            <a:off x="1130825" y="1624650"/>
            <a:ext cx="70692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500">
                <a:solidFill>
                  <a:srgbClr val="3C63AB"/>
                </a:solidFill>
              </a:rPr>
              <a:t>Para Android, los permisos se solicitan añadiendolos en el archivo AndroidManifest.xml que está dentro del directorio de ficheros del proyecto Android.</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En él debemos añadir únicamente los permisos que vayamos a solicitar tal que así:</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pic>
        <p:nvPicPr>
          <p:cNvPr id="217" name="Google Shape;217;gea7ea4d23c_0_54"/>
          <p:cNvPicPr preferRelativeResize="0"/>
          <p:nvPr/>
        </p:nvPicPr>
        <p:blipFill>
          <a:blip r:embed="rId4">
            <a:alphaModFix/>
          </a:blip>
          <a:stretch>
            <a:fillRect/>
          </a:stretch>
        </p:blipFill>
        <p:spPr>
          <a:xfrm>
            <a:off x="1701662" y="2648279"/>
            <a:ext cx="5740675" cy="66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ea7ea4d23c_0_59"/>
          <p:cNvSpPr txBox="1"/>
          <p:nvPr>
            <p:ph type="title"/>
          </p:nvPr>
        </p:nvSpPr>
        <p:spPr>
          <a:xfrm>
            <a:off x="587850" y="1006650"/>
            <a:ext cx="82914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800">
                <a:solidFill>
                  <a:srgbClr val="E83464"/>
                </a:solidFill>
              </a:rPr>
              <a:t>¿</a:t>
            </a:r>
            <a:r>
              <a:rPr b="1" lang="es" sz="2800">
                <a:solidFill>
                  <a:srgbClr val="E83464"/>
                </a:solidFill>
              </a:rPr>
              <a:t>Cómo</a:t>
            </a:r>
            <a:r>
              <a:rPr b="1" lang="es" sz="2800">
                <a:solidFill>
                  <a:srgbClr val="E83464"/>
                </a:solidFill>
              </a:rPr>
              <a:t> solicitar un permiso en Android y IOS?</a:t>
            </a:r>
            <a:endParaRPr b="1" sz="2800">
              <a:solidFill>
                <a:srgbClr val="E83464"/>
              </a:solidFill>
            </a:endParaRPr>
          </a:p>
        </p:txBody>
      </p:sp>
      <p:sp>
        <p:nvSpPr>
          <p:cNvPr id="223" name="Google Shape;223;gea7ea4d23c_0_59"/>
          <p:cNvSpPr txBox="1"/>
          <p:nvPr>
            <p:ph idx="4294967295" type="body"/>
          </p:nvPr>
        </p:nvSpPr>
        <p:spPr>
          <a:xfrm>
            <a:off x="669275" y="1624650"/>
            <a:ext cx="78195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En nuestro ejemplo vamos a solicitar tres permisos tanto en Android como en IOS. Estos permisos serán: el acceso a la cámara, el acceso a los contactos y el acceso a la localización.</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En Android, lo primero será añadir los permisos que vamos a utilizar en el AndroidManifest.xml</a:t>
            </a:r>
            <a:endParaRPr sz="1400">
              <a:solidFill>
                <a:srgbClr val="3C63AB"/>
              </a:solidFill>
            </a:endParaRPr>
          </a:p>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24" name="Google Shape;224;gea7ea4d23c_0_59"/>
          <p:cNvPicPr preferRelativeResize="0"/>
          <p:nvPr/>
        </p:nvPicPr>
        <p:blipFill>
          <a:blip r:embed="rId4">
            <a:alphaModFix/>
          </a:blip>
          <a:stretch>
            <a:fillRect/>
          </a:stretch>
        </p:blipFill>
        <p:spPr>
          <a:xfrm>
            <a:off x="1574288" y="2571750"/>
            <a:ext cx="5995425" cy="219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gea7ea4d23c_0_68"/>
          <p:cNvSpPr txBox="1"/>
          <p:nvPr>
            <p:ph type="title"/>
          </p:nvPr>
        </p:nvSpPr>
        <p:spPr>
          <a:xfrm>
            <a:off x="769675" y="1006650"/>
            <a:ext cx="81912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600">
                <a:solidFill>
                  <a:srgbClr val="E83464"/>
                </a:solidFill>
              </a:rPr>
              <a:t>¿Cómo solicitar un permiso en Android y IOS?</a:t>
            </a:r>
            <a:endParaRPr b="1" sz="2600">
              <a:solidFill>
                <a:srgbClr val="E83464"/>
              </a:solidFill>
            </a:endParaRPr>
          </a:p>
        </p:txBody>
      </p:sp>
      <p:sp>
        <p:nvSpPr>
          <p:cNvPr id="230" name="Google Shape;230;gea7ea4d23c_0_68"/>
          <p:cNvSpPr txBox="1"/>
          <p:nvPr>
            <p:ph idx="4294967295" type="body"/>
          </p:nvPr>
        </p:nvSpPr>
        <p:spPr>
          <a:xfrm>
            <a:off x="809875" y="1624650"/>
            <a:ext cx="46353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Ahora nos queda mediante código solicitar propiamente el permiso al usuario, y si este no nos lo ha concedido con anterioridad, le aparecerá una alerta indicándole que necesitamos dicho permiso para que nos lo conceda.</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Esto lo hacemos de esta forma:</a:t>
            </a:r>
            <a:endParaRPr sz="1400">
              <a:solidFill>
                <a:srgbClr val="3C63AB"/>
              </a:solidFill>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Con esta línea de código estamos verificando que el permiso esté concedido, y si no lo está, se mostrará la alerta antes mencionada.</a:t>
            </a:r>
            <a:endParaRPr sz="1400">
              <a:solidFill>
                <a:srgbClr val="3C63AB"/>
              </a:solidFill>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1" name="Google Shape;231;gea7ea4d23c_0_68"/>
          <p:cNvPicPr preferRelativeResize="0"/>
          <p:nvPr/>
        </p:nvPicPr>
        <p:blipFill>
          <a:blip r:embed="rId4">
            <a:alphaModFix/>
          </a:blip>
          <a:stretch>
            <a:fillRect/>
          </a:stretch>
        </p:blipFill>
        <p:spPr>
          <a:xfrm>
            <a:off x="5914025" y="1624650"/>
            <a:ext cx="1323875" cy="2840201"/>
          </a:xfrm>
          <a:prstGeom prst="rect">
            <a:avLst/>
          </a:prstGeom>
          <a:noFill/>
          <a:ln>
            <a:noFill/>
          </a:ln>
        </p:spPr>
      </p:pic>
      <p:pic>
        <p:nvPicPr>
          <p:cNvPr id="232" name="Google Shape;232;gea7ea4d23c_0_68"/>
          <p:cNvPicPr preferRelativeResize="0"/>
          <p:nvPr/>
        </p:nvPicPr>
        <p:blipFill>
          <a:blip r:embed="rId5">
            <a:alphaModFix/>
          </a:blip>
          <a:stretch>
            <a:fillRect/>
          </a:stretch>
        </p:blipFill>
        <p:spPr>
          <a:xfrm>
            <a:off x="809875" y="2957025"/>
            <a:ext cx="4143125" cy="93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ea7ea4d23c_0_79"/>
          <p:cNvSpPr txBox="1"/>
          <p:nvPr>
            <p:ph type="title"/>
          </p:nvPr>
        </p:nvSpPr>
        <p:spPr>
          <a:xfrm>
            <a:off x="562650" y="1006650"/>
            <a:ext cx="80712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700">
                <a:solidFill>
                  <a:srgbClr val="E83464"/>
                </a:solidFill>
              </a:rPr>
              <a:t>¿Cómo solicitar un permiso en Android y IOS?</a:t>
            </a:r>
            <a:endParaRPr b="1" sz="2700">
              <a:solidFill>
                <a:srgbClr val="E83464"/>
              </a:solidFill>
            </a:endParaRPr>
          </a:p>
        </p:txBody>
      </p:sp>
      <p:sp>
        <p:nvSpPr>
          <p:cNvPr id="238" name="Google Shape;238;gea7ea4d23c_0_79"/>
          <p:cNvSpPr txBox="1"/>
          <p:nvPr>
            <p:ph idx="4294967295" type="body"/>
          </p:nvPr>
        </p:nvSpPr>
        <p:spPr>
          <a:xfrm>
            <a:off x="588900" y="1624650"/>
            <a:ext cx="75000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Si lo que deseamos es verificar únicamente si el permiso está concedido entonces podemos utilizar la siguiente sentencia:</a:t>
            </a:r>
            <a:endParaRPr sz="1400">
              <a:solidFill>
                <a:srgbClr val="3C63AB"/>
              </a:solidFill>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Y el status puede ser: undetermined, granted, denied, restricted or permanentlyDenied</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Si el usuario nos ha denegado un permiso, no podremos utilizar la información que nos habilita dicho permiso, pero podemos recordarle al usuario que dicho permiso es necesario para que la aplicación funcione o para que pueda mostrar determinado dato. Incluso podemos abrir la página de settings del terminal para que usuario vuelva a darnos el permiso si por lo que sea nos lo ha revocado.</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Esto lo podríamos hacer de esta forma:</a:t>
            </a:r>
            <a:endParaRPr sz="1400">
              <a:solidFill>
                <a:srgbClr val="3C63AB"/>
              </a:solidFill>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9" name="Google Shape;239;gea7ea4d23c_0_79"/>
          <p:cNvPicPr preferRelativeResize="0"/>
          <p:nvPr/>
        </p:nvPicPr>
        <p:blipFill>
          <a:blip r:embed="rId4">
            <a:alphaModFix/>
          </a:blip>
          <a:stretch>
            <a:fillRect/>
          </a:stretch>
        </p:blipFill>
        <p:spPr>
          <a:xfrm>
            <a:off x="2792912" y="2025575"/>
            <a:ext cx="3558176" cy="546175"/>
          </a:xfrm>
          <a:prstGeom prst="rect">
            <a:avLst/>
          </a:prstGeom>
          <a:noFill/>
          <a:ln>
            <a:noFill/>
          </a:ln>
        </p:spPr>
      </p:pic>
      <p:pic>
        <p:nvPicPr>
          <p:cNvPr id="240" name="Google Shape;240;gea7ea4d23c_0_79"/>
          <p:cNvPicPr preferRelativeResize="0"/>
          <p:nvPr/>
        </p:nvPicPr>
        <p:blipFill>
          <a:blip r:embed="rId5">
            <a:alphaModFix/>
          </a:blip>
          <a:stretch>
            <a:fillRect/>
          </a:stretch>
        </p:blipFill>
        <p:spPr>
          <a:xfrm>
            <a:off x="588900" y="4349350"/>
            <a:ext cx="3319051" cy="79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gea7ea4d23c_0_86"/>
          <p:cNvSpPr txBox="1"/>
          <p:nvPr>
            <p:ph type="title"/>
          </p:nvPr>
        </p:nvSpPr>
        <p:spPr>
          <a:xfrm>
            <a:off x="536400" y="880850"/>
            <a:ext cx="80712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800">
                <a:solidFill>
                  <a:srgbClr val="E83464"/>
                </a:solidFill>
              </a:rPr>
              <a:t>¿Cómo solicitar un permiso en Android y IOS?</a:t>
            </a:r>
            <a:endParaRPr b="1" sz="2800">
              <a:solidFill>
                <a:srgbClr val="E83464"/>
              </a:solidFill>
            </a:endParaRPr>
          </a:p>
        </p:txBody>
      </p:sp>
      <p:pic>
        <p:nvPicPr>
          <p:cNvPr id="246" name="Google Shape;246;gea7ea4d23c_0_86"/>
          <p:cNvPicPr preferRelativeResize="0"/>
          <p:nvPr/>
        </p:nvPicPr>
        <p:blipFill>
          <a:blip r:embed="rId4">
            <a:alphaModFix/>
          </a:blip>
          <a:stretch>
            <a:fillRect/>
          </a:stretch>
        </p:blipFill>
        <p:spPr>
          <a:xfrm>
            <a:off x="436650" y="1624650"/>
            <a:ext cx="2878875" cy="3214050"/>
          </a:xfrm>
          <a:prstGeom prst="rect">
            <a:avLst/>
          </a:prstGeom>
          <a:noFill/>
          <a:ln>
            <a:noFill/>
          </a:ln>
        </p:spPr>
      </p:pic>
      <p:pic>
        <p:nvPicPr>
          <p:cNvPr id="247" name="Google Shape;247;gea7ea4d23c_0_86"/>
          <p:cNvPicPr preferRelativeResize="0"/>
          <p:nvPr/>
        </p:nvPicPr>
        <p:blipFill>
          <a:blip r:embed="rId5">
            <a:alphaModFix/>
          </a:blip>
          <a:stretch>
            <a:fillRect/>
          </a:stretch>
        </p:blipFill>
        <p:spPr>
          <a:xfrm>
            <a:off x="3434500" y="1624650"/>
            <a:ext cx="3093200" cy="3214050"/>
          </a:xfrm>
          <a:prstGeom prst="rect">
            <a:avLst/>
          </a:prstGeom>
          <a:noFill/>
          <a:ln>
            <a:noFill/>
          </a:ln>
        </p:spPr>
      </p:pic>
      <p:pic>
        <p:nvPicPr>
          <p:cNvPr id="248" name="Google Shape;248;gea7ea4d23c_0_86"/>
          <p:cNvPicPr preferRelativeResize="0"/>
          <p:nvPr/>
        </p:nvPicPr>
        <p:blipFill>
          <a:blip r:embed="rId6">
            <a:alphaModFix/>
          </a:blip>
          <a:stretch>
            <a:fillRect/>
          </a:stretch>
        </p:blipFill>
        <p:spPr>
          <a:xfrm>
            <a:off x="6721250" y="1552825"/>
            <a:ext cx="2252025" cy="2672975"/>
          </a:xfrm>
          <a:prstGeom prst="rect">
            <a:avLst/>
          </a:prstGeom>
          <a:noFill/>
          <a:ln>
            <a:noFill/>
          </a:ln>
        </p:spPr>
      </p:pic>
      <p:sp>
        <p:nvSpPr>
          <p:cNvPr id="249" name="Google Shape;249;gea7ea4d23c_0_86"/>
          <p:cNvSpPr txBox="1"/>
          <p:nvPr/>
        </p:nvSpPr>
        <p:spPr>
          <a:xfrm>
            <a:off x="793200" y="476250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7"/>
              </a:rPr>
              <a:t>GitHub</a:t>
            </a:r>
            <a:endParaRPr>
              <a:solidFill>
                <a:srgbClr val="3C63A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gf329309058_0_1"/>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a:solidFill>
                  <a:srgbClr val="E83464"/>
                </a:solidFill>
              </a:rPr>
              <a:t>Accediendo al GPS</a:t>
            </a:r>
            <a:endParaRPr b="1" sz="3100">
              <a:solidFill>
                <a:srgbClr val="E83464"/>
              </a:solidFill>
              <a:latin typeface="Arial"/>
              <a:ea typeface="Arial"/>
              <a:cs typeface="Arial"/>
              <a:sym typeface="Arial"/>
            </a:endParaRPr>
          </a:p>
        </p:txBody>
      </p:sp>
      <p:sp>
        <p:nvSpPr>
          <p:cNvPr id="255" name="Google Shape;255;gf329309058_0_1"/>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gf329309058_0_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GPS</a:t>
            </a:r>
            <a:endParaRPr b="1">
              <a:solidFill>
                <a:srgbClr val="E83464"/>
              </a:solidFill>
            </a:endParaRPr>
          </a:p>
        </p:txBody>
      </p:sp>
      <p:sp>
        <p:nvSpPr>
          <p:cNvPr id="261" name="Google Shape;261;gf329309058_0_6"/>
          <p:cNvSpPr txBox="1"/>
          <p:nvPr>
            <p:ph idx="4294967295" type="body"/>
          </p:nvPr>
        </p:nvSpPr>
        <p:spPr>
          <a:xfrm>
            <a:off x="870550" y="1724375"/>
            <a:ext cx="7388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Para acceder a la </a:t>
            </a:r>
            <a:r>
              <a:rPr lang="es" sz="1400">
                <a:solidFill>
                  <a:srgbClr val="3C63AB"/>
                </a:solidFill>
              </a:rPr>
              <a:t>ubicación</a:t>
            </a:r>
            <a:r>
              <a:rPr lang="es" sz="1400">
                <a:solidFill>
                  <a:srgbClr val="3C63AB"/>
                </a:solidFill>
              </a:rPr>
              <a:t> del usuario haremos uso de la dependencia </a:t>
            </a:r>
            <a:r>
              <a:rPr i="1" lang="es" sz="1400">
                <a:solidFill>
                  <a:srgbClr val="3C63AB"/>
                </a:solidFill>
              </a:rPr>
              <a:t>geolocator</a:t>
            </a:r>
            <a:r>
              <a:rPr lang="es" sz="1400">
                <a:solidFill>
                  <a:srgbClr val="3C63AB"/>
                </a:solidFill>
              </a:rPr>
              <a:t>, la cual nos </a:t>
            </a:r>
            <a:r>
              <a:rPr lang="es" sz="1400">
                <a:solidFill>
                  <a:srgbClr val="3C63AB"/>
                </a:solidFill>
              </a:rPr>
              <a:t>permitirá</a:t>
            </a:r>
            <a:r>
              <a:rPr lang="es" sz="1400">
                <a:solidFill>
                  <a:srgbClr val="3C63AB"/>
                </a:solidFill>
              </a:rPr>
              <a:t> solicitar estos datos de manera independiente a la plataforma (iOS, Android).</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Para instalar geolocator ejecutamos </a:t>
            </a:r>
            <a:r>
              <a:rPr lang="es" sz="1400">
                <a:solidFill>
                  <a:srgbClr val="3C63AB"/>
                </a:solidFill>
                <a:latin typeface="Courier New"/>
                <a:ea typeface="Courier New"/>
                <a:cs typeface="Courier New"/>
                <a:sym typeface="Courier New"/>
              </a:rPr>
              <a:t>$ flutter pub add geolocator</a:t>
            </a:r>
            <a:r>
              <a:rPr lang="es" sz="1400">
                <a:solidFill>
                  <a:srgbClr val="3C63AB"/>
                </a:solidFill>
              </a:rPr>
              <a:t>, y luego de que el comando </a:t>
            </a:r>
            <a:r>
              <a:rPr lang="es" sz="1400">
                <a:solidFill>
                  <a:srgbClr val="3C63AB"/>
                </a:solidFill>
              </a:rPr>
              <a:t>haya</a:t>
            </a:r>
            <a:r>
              <a:rPr lang="es" sz="1400">
                <a:solidFill>
                  <a:srgbClr val="3C63AB"/>
                </a:solidFill>
              </a:rPr>
              <a:t> terminado de ejecutarse, verificamos que la dependencia este agregada correctamente en </a:t>
            </a:r>
            <a:r>
              <a:rPr b="1" lang="es" sz="1400">
                <a:solidFill>
                  <a:srgbClr val="3C63AB"/>
                </a:solidFill>
              </a:rPr>
              <a:t>pubspec.yaml</a:t>
            </a:r>
            <a:endParaRPr b="1" sz="1400">
              <a:solidFill>
                <a:srgbClr val="3C63AB"/>
              </a:solidFill>
            </a:endParaRPr>
          </a:p>
          <a:p>
            <a:pPr indent="0" lvl="0" marL="0" rtl="0" algn="just">
              <a:lnSpc>
                <a:spcPct val="90000"/>
              </a:lnSpc>
              <a:spcBef>
                <a:spcPts val="600"/>
              </a:spcBef>
              <a:spcAft>
                <a:spcPts val="0"/>
              </a:spcAft>
              <a:buNone/>
            </a:pPr>
            <a:r>
              <a:t/>
            </a:r>
            <a:endParaRPr b="1" sz="1400">
              <a:solidFill>
                <a:srgbClr val="3C63AB"/>
              </a:solidFill>
            </a:endParaRPr>
          </a:p>
          <a:p>
            <a:pPr indent="0" lvl="0" marL="0" rtl="0" algn="just">
              <a:lnSpc>
                <a:spcPct val="90000"/>
              </a:lnSpc>
              <a:spcBef>
                <a:spcPts val="600"/>
              </a:spcBef>
              <a:spcAft>
                <a:spcPts val="0"/>
              </a:spcAft>
              <a:buNone/>
            </a:pPr>
            <a:r>
              <a:t/>
            </a:r>
            <a:endParaRPr b="1"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262" name="Google Shape;262;gf329309058_0_6"/>
          <p:cNvPicPr preferRelativeResize="0"/>
          <p:nvPr/>
        </p:nvPicPr>
        <p:blipFill rotWithShape="1">
          <a:blip r:embed="rId4">
            <a:alphaModFix/>
          </a:blip>
          <a:srcRect b="29203" l="17611" r="17617" t="29048"/>
          <a:stretch/>
        </p:blipFill>
        <p:spPr>
          <a:xfrm>
            <a:off x="3339187" y="3436550"/>
            <a:ext cx="2465624" cy="95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gf329309058_0_1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GPS</a:t>
            </a:r>
            <a:endParaRPr b="1">
              <a:solidFill>
                <a:srgbClr val="E83464"/>
              </a:solidFill>
            </a:endParaRPr>
          </a:p>
        </p:txBody>
      </p:sp>
      <p:sp>
        <p:nvSpPr>
          <p:cNvPr id="268" name="Google Shape;268;gf329309058_0_18"/>
          <p:cNvSpPr txBox="1"/>
          <p:nvPr>
            <p:ph idx="4294967295" type="body"/>
          </p:nvPr>
        </p:nvSpPr>
        <p:spPr>
          <a:xfrm>
            <a:off x="870550" y="1724375"/>
            <a:ext cx="7388700" cy="5226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Gracias a que anteriormente se solicitaron los permisos apropiados, en esta instancia solo es necesario </a:t>
            </a:r>
            <a:r>
              <a:rPr lang="es" sz="1400">
                <a:solidFill>
                  <a:srgbClr val="3C63AB"/>
                </a:solidFill>
              </a:rPr>
              <a:t>solicitar</a:t>
            </a:r>
            <a:r>
              <a:rPr lang="es" sz="1400">
                <a:solidFill>
                  <a:srgbClr val="3C63AB"/>
                </a:solidFill>
              </a:rPr>
              <a:t> la </a:t>
            </a:r>
            <a:r>
              <a:rPr lang="es" sz="1400">
                <a:solidFill>
                  <a:srgbClr val="3C63AB"/>
                </a:solidFill>
              </a:rPr>
              <a:t>ubicación</a:t>
            </a:r>
            <a:r>
              <a:rPr lang="es" sz="1400">
                <a:solidFill>
                  <a:srgbClr val="3C63AB"/>
                </a:solidFill>
              </a:rPr>
              <a:t> del usuario con el siguiente </a:t>
            </a:r>
            <a:r>
              <a:rPr lang="es" sz="1400">
                <a:solidFill>
                  <a:srgbClr val="3C63AB"/>
                </a:solidFill>
              </a:rPr>
              <a:t>método</a:t>
            </a:r>
            <a:r>
              <a:rPr lang="es" sz="1400">
                <a:solidFill>
                  <a:srgbClr val="3C63AB"/>
                </a:solidFill>
              </a:rPr>
              <a:t> </a:t>
            </a:r>
            <a:r>
              <a:rPr lang="es" sz="1400">
                <a:solidFill>
                  <a:srgbClr val="3C63AB"/>
                </a:solidFill>
              </a:rPr>
              <a:t>asincrónico</a:t>
            </a:r>
            <a:r>
              <a:rPr lang="es" sz="1400">
                <a:solidFill>
                  <a:srgbClr val="3C63AB"/>
                </a:solidFill>
              </a:rPr>
              <a:t>:</a:t>
            </a:r>
            <a:endParaRPr sz="1200">
              <a:solidFill>
                <a:srgbClr val="000000"/>
              </a:solidFill>
              <a:highlight>
                <a:srgbClr val="FFFFFF"/>
              </a:highlight>
              <a:latin typeface="Arial"/>
              <a:ea typeface="Arial"/>
              <a:cs typeface="Arial"/>
              <a:sym typeface="Arial"/>
            </a:endParaRPr>
          </a:p>
        </p:txBody>
      </p:sp>
      <p:pic>
        <p:nvPicPr>
          <p:cNvPr id="269" name="Google Shape;269;gf329309058_0_18"/>
          <p:cNvPicPr preferRelativeResize="0"/>
          <p:nvPr/>
        </p:nvPicPr>
        <p:blipFill rotWithShape="1">
          <a:blip r:embed="rId4">
            <a:alphaModFix/>
          </a:blip>
          <a:srcRect b="31910" l="11879" r="11871" t="32154"/>
          <a:stretch/>
        </p:blipFill>
        <p:spPr>
          <a:xfrm>
            <a:off x="2473775" y="2340249"/>
            <a:ext cx="4196451" cy="732150"/>
          </a:xfrm>
          <a:prstGeom prst="rect">
            <a:avLst/>
          </a:prstGeom>
          <a:noFill/>
          <a:ln>
            <a:noFill/>
          </a:ln>
        </p:spPr>
      </p:pic>
      <p:sp>
        <p:nvSpPr>
          <p:cNvPr id="270" name="Google Shape;270;gf329309058_0_18"/>
          <p:cNvSpPr txBox="1"/>
          <p:nvPr>
            <p:ph idx="4294967295" type="body"/>
          </p:nvPr>
        </p:nvSpPr>
        <p:spPr>
          <a:xfrm>
            <a:off x="870550" y="3313725"/>
            <a:ext cx="7388700" cy="1005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Este futuro permite acceder a la </a:t>
            </a:r>
            <a:r>
              <a:rPr lang="es" sz="1400">
                <a:solidFill>
                  <a:srgbClr val="3C63AB"/>
                </a:solidFill>
              </a:rPr>
              <a:t>ubicación</a:t>
            </a:r>
            <a:r>
              <a:rPr lang="es" sz="1400">
                <a:solidFill>
                  <a:srgbClr val="3C63AB"/>
                </a:solidFill>
              </a:rPr>
              <a:t> del usuario de forma sencilla y </a:t>
            </a:r>
            <a:r>
              <a:rPr lang="es" sz="1400">
                <a:solidFill>
                  <a:srgbClr val="3C63AB"/>
                </a:solidFill>
              </a:rPr>
              <a:t>rápida</a:t>
            </a:r>
            <a:r>
              <a:rPr lang="es" sz="1400">
                <a:solidFill>
                  <a:srgbClr val="3C63AB"/>
                </a:solidFill>
              </a:rPr>
              <a:t>, la cual puede ser usada para cualquier tipo de proceso, pero teniendo en cuenta que se considera que es </a:t>
            </a:r>
            <a:r>
              <a:rPr b="1" i="1" lang="es" sz="1400">
                <a:solidFill>
                  <a:srgbClr val="3C63AB"/>
                </a:solidFill>
              </a:rPr>
              <a:t>información</a:t>
            </a:r>
            <a:r>
              <a:rPr b="1" i="1" lang="es" sz="1400">
                <a:solidFill>
                  <a:srgbClr val="3C63AB"/>
                </a:solidFill>
              </a:rPr>
              <a:t> sensible</a:t>
            </a:r>
            <a:r>
              <a:rPr lang="es" sz="1400">
                <a:solidFill>
                  <a:srgbClr val="3C63AB"/>
                </a:solidFill>
              </a:rPr>
              <a:t>, por lo cual se </a:t>
            </a:r>
            <a:r>
              <a:rPr lang="es" sz="1400">
                <a:solidFill>
                  <a:srgbClr val="3C63AB"/>
                </a:solidFill>
              </a:rPr>
              <a:t>deben</a:t>
            </a:r>
            <a:r>
              <a:rPr lang="es" sz="1400">
                <a:solidFill>
                  <a:srgbClr val="3C63AB"/>
                </a:solidFill>
              </a:rPr>
              <a:t> tomar las medidas necesarias para su seguridad.</a:t>
            </a:r>
            <a:endParaRPr sz="120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14</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Sensores</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ged093475c4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Manejar los permisos del usuario</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Acceder al sensor de GPS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a7ea4d23c_0_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a:solidFill>
                  <a:srgbClr val="E83464"/>
                </a:solidFill>
              </a:rPr>
              <a:t>Permisos de usuario</a:t>
            </a:r>
            <a:endParaRPr b="1" sz="3100">
              <a:solidFill>
                <a:srgbClr val="E83464"/>
              </a:solidFill>
              <a:latin typeface="Arial"/>
              <a:ea typeface="Arial"/>
              <a:cs typeface="Arial"/>
              <a:sym typeface="Arial"/>
            </a:endParaRPr>
          </a:p>
        </p:txBody>
      </p:sp>
      <p:sp>
        <p:nvSpPr>
          <p:cNvPr id="162" name="Google Shape;162;gea7ea4d23c_0_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Permisos</a:t>
            </a:r>
            <a:endParaRPr b="1">
              <a:solidFill>
                <a:srgbClr val="E83464"/>
              </a:solidFill>
            </a:endParaRPr>
          </a:p>
        </p:txBody>
      </p:sp>
      <p:sp>
        <p:nvSpPr>
          <p:cNvPr id="168" name="Google Shape;168;gec8e3d99fe_0_2"/>
          <p:cNvSpPr txBox="1"/>
          <p:nvPr>
            <p:ph idx="4294967295" type="body"/>
          </p:nvPr>
        </p:nvSpPr>
        <p:spPr>
          <a:xfrm>
            <a:off x="870550" y="1724375"/>
            <a:ext cx="7388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Tanto en Android como en IOS antes de poder acceder a cierto hardware del dispositivo tenemos que solicitar al usuario que nos conceda privilegios para poder obtener datos de ellos.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Esto ocurre, por ejemplo, si deseamos acceder a la localización o queremos acceder a la agenda de contactos o para poder acceder a la galería multimedia, etc…</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Son permisos que el usuario nos debe de conceder y que en cualquier momento nos puede revocar, por tanto siempre que deseemos utilizar estos servicios tendremos que averiguar si disponemos de los permisos necesarios en ese momento.</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a7ea4d23c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Permisos</a:t>
            </a:r>
            <a:endParaRPr b="1">
              <a:solidFill>
                <a:srgbClr val="E83464"/>
              </a:solidFill>
            </a:endParaRPr>
          </a:p>
        </p:txBody>
      </p:sp>
      <p:sp>
        <p:nvSpPr>
          <p:cNvPr id="174" name="Google Shape;174;gea7ea4d23c_0_2"/>
          <p:cNvSpPr txBox="1"/>
          <p:nvPr>
            <p:ph idx="4294967295" type="body"/>
          </p:nvPr>
        </p:nvSpPr>
        <p:spPr>
          <a:xfrm>
            <a:off x="870550" y="1724375"/>
            <a:ext cx="7505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Por supuesto, cada sistema operativo operativo trata esta concesión de permisos de una forma diferente y desde Flutter, por suerte, se  dispone  de un paquete que nos gestiona la petición de permisos para ambas plataformas de una forma única y homogénea, hablamos de </a:t>
            </a:r>
            <a:r>
              <a:rPr lang="es" sz="1400" u="sng">
                <a:solidFill>
                  <a:schemeClr val="hlink"/>
                </a:solidFill>
                <a:hlinkClick r:id="rId4"/>
              </a:rPr>
              <a:t>Flutter Permission Handler.</a:t>
            </a:r>
            <a:r>
              <a:rPr lang="es" sz="1400">
                <a:solidFill>
                  <a:srgbClr val="3C63AB"/>
                </a:solidFill>
              </a:rPr>
              <a:t>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ea7ea4d23c_0_1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Instalación</a:t>
            </a:r>
            <a:endParaRPr b="1">
              <a:solidFill>
                <a:srgbClr val="E83464"/>
              </a:solidFill>
            </a:endParaRPr>
          </a:p>
        </p:txBody>
      </p:sp>
      <p:sp>
        <p:nvSpPr>
          <p:cNvPr id="180" name="Google Shape;180;gea7ea4d23c_0_1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400">
                <a:solidFill>
                  <a:srgbClr val="3C63AB"/>
                </a:solidFill>
              </a:rPr>
              <a:t>En una </a:t>
            </a:r>
            <a:r>
              <a:rPr lang="es" sz="1400">
                <a:solidFill>
                  <a:srgbClr val="3C63AB"/>
                </a:solidFill>
              </a:rPr>
              <a:t>terminal</a:t>
            </a:r>
            <a:r>
              <a:rPr lang="es" sz="1400">
                <a:solidFill>
                  <a:srgbClr val="3C63AB"/>
                </a:solidFill>
              </a:rPr>
              <a:t> </a:t>
            </a:r>
            <a:r>
              <a:rPr lang="es" sz="1400">
                <a:solidFill>
                  <a:srgbClr val="3C63AB"/>
                </a:solidFill>
              </a:rPr>
              <a:t>dentro</a:t>
            </a:r>
            <a:r>
              <a:rPr lang="es" sz="1400">
                <a:solidFill>
                  <a:srgbClr val="3C63AB"/>
                </a:solidFill>
              </a:rPr>
              <a:t> de los archivos del proyecto copiamos el comando:</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5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500">
                <a:solidFill>
                  <a:srgbClr val="3C63AB"/>
                </a:solidFill>
              </a:rPr>
              <a:t>Esto agregará una línea como esta al pubspec.yaml de su paquete (y ejecutará un implícito flutter pub get):</a:t>
            </a:r>
            <a:endParaRPr sz="1500">
              <a:solidFill>
                <a:srgbClr val="3C63AB"/>
              </a:solidFill>
            </a:endParaRPr>
          </a:p>
          <a:p>
            <a:pPr indent="0" lvl="0" marL="457200" rtl="0" algn="l">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500">
                <a:solidFill>
                  <a:srgbClr val="3C63AB"/>
                </a:solidFill>
              </a:rPr>
              <a:t>Por </a:t>
            </a:r>
            <a:r>
              <a:rPr lang="es" sz="1500">
                <a:solidFill>
                  <a:srgbClr val="3C63AB"/>
                </a:solidFill>
              </a:rPr>
              <a:t>último</a:t>
            </a:r>
            <a:r>
              <a:rPr lang="es" sz="1500">
                <a:solidFill>
                  <a:srgbClr val="3C63AB"/>
                </a:solidFill>
              </a:rPr>
              <a:t> se importa la libreria desde donde se quiere usar </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pic>
        <p:nvPicPr>
          <p:cNvPr id="181" name="Google Shape;181;gea7ea4d23c_0_13"/>
          <p:cNvPicPr preferRelativeResize="0"/>
          <p:nvPr/>
        </p:nvPicPr>
        <p:blipFill>
          <a:blip r:embed="rId4">
            <a:alphaModFix/>
          </a:blip>
          <a:stretch>
            <a:fillRect/>
          </a:stretch>
        </p:blipFill>
        <p:spPr>
          <a:xfrm>
            <a:off x="3155525" y="2010575"/>
            <a:ext cx="2832949" cy="517825"/>
          </a:xfrm>
          <a:prstGeom prst="rect">
            <a:avLst/>
          </a:prstGeom>
          <a:noFill/>
          <a:ln>
            <a:noFill/>
          </a:ln>
        </p:spPr>
      </p:pic>
      <p:pic>
        <p:nvPicPr>
          <p:cNvPr id="182" name="Google Shape;182;gea7ea4d23c_0_13"/>
          <p:cNvPicPr preferRelativeResize="0"/>
          <p:nvPr/>
        </p:nvPicPr>
        <p:blipFill>
          <a:blip r:embed="rId5">
            <a:alphaModFix/>
          </a:blip>
          <a:stretch>
            <a:fillRect/>
          </a:stretch>
        </p:blipFill>
        <p:spPr>
          <a:xfrm>
            <a:off x="3199862" y="3023475"/>
            <a:ext cx="2744275" cy="779250"/>
          </a:xfrm>
          <a:prstGeom prst="rect">
            <a:avLst/>
          </a:prstGeom>
          <a:noFill/>
          <a:ln>
            <a:noFill/>
          </a:ln>
        </p:spPr>
      </p:pic>
      <p:pic>
        <p:nvPicPr>
          <p:cNvPr id="183" name="Google Shape;183;gea7ea4d23c_0_13"/>
          <p:cNvPicPr preferRelativeResize="0"/>
          <p:nvPr/>
        </p:nvPicPr>
        <p:blipFill>
          <a:blip r:embed="rId6">
            <a:alphaModFix/>
          </a:blip>
          <a:stretch>
            <a:fillRect/>
          </a:stretch>
        </p:blipFill>
        <p:spPr>
          <a:xfrm>
            <a:off x="1950095" y="4222895"/>
            <a:ext cx="5243811" cy="61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gea7ea4d23c_0_2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iOS</a:t>
            </a:r>
            <a:endParaRPr>
              <a:solidFill>
                <a:srgbClr val="E83464"/>
              </a:solidFill>
              <a:latin typeface="Arial"/>
              <a:ea typeface="Arial"/>
              <a:cs typeface="Arial"/>
              <a:sym typeface="Arial"/>
            </a:endParaRPr>
          </a:p>
        </p:txBody>
      </p:sp>
      <p:sp>
        <p:nvSpPr>
          <p:cNvPr id="189" name="Google Shape;189;gea7ea4d23c_0_2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500">
                <a:solidFill>
                  <a:srgbClr val="3C63AB"/>
                </a:solidFill>
              </a:rPr>
              <a:t>Agregue permiso a su Info.plistarchivo. </a:t>
            </a:r>
            <a:r>
              <a:rPr lang="es" sz="1500" u="sng">
                <a:solidFill>
                  <a:schemeClr val="hlink"/>
                </a:solidFill>
                <a:hlinkClick r:id="rId4"/>
              </a:rPr>
              <a:t>A continuación</a:t>
            </a:r>
            <a:r>
              <a:rPr lang="es" sz="1500">
                <a:solidFill>
                  <a:srgbClr val="3C63AB"/>
                </a:solidFill>
              </a:rPr>
              <a:t> , se muestra un ejemplo Info.plistcon una lista completa de todos los permisos posibles.</a:t>
            </a:r>
            <a:endParaRPr sz="1500">
              <a:solidFill>
                <a:srgbClr val="3C63AB"/>
              </a:solidFill>
            </a:endParaRPr>
          </a:p>
        </p:txBody>
      </p:sp>
      <p:pic>
        <p:nvPicPr>
          <p:cNvPr id="190" name="Google Shape;190;gea7ea4d23c_0_23"/>
          <p:cNvPicPr preferRelativeResize="0"/>
          <p:nvPr/>
        </p:nvPicPr>
        <p:blipFill>
          <a:blip r:embed="rId5">
            <a:alphaModFix/>
          </a:blip>
          <a:stretch>
            <a:fillRect/>
          </a:stretch>
        </p:blipFill>
        <p:spPr>
          <a:xfrm>
            <a:off x="1913499" y="2321900"/>
            <a:ext cx="4998776" cy="242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gea7ea4d23c_0_29"/>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 iOs</a:t>
            </a:r>
            <a:endParaRPr b="1">
              <a:solidFill>
                <a:srgbClr val="E83464"/>
              </a:solidFill>
            </a:endParaRPr>
          </a:p>
        </p:txBody>
      </p:sp>
      <p:sp>
        <p:nvSpPr>
          <p:cNvPr id="196" name="Google Shape;196;gea7ea4d23c_0_29"/>
          <p:cNvSpPr txBox="1"/>
          <p:nvPr>
            <p:ph idx="4294967295" type="body"/>
          </p:nvPr>
        </p:nvSpPr>
        <p:spPr>
          <a:xfrm>
            <a:off x="870550" y="1624650"/>
            <a:ext cx="28725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500">
                <a:solidFill>
                  <a:srgbClr val="3C63AB"/>
                </a:solidFill>
              </a:rPr>
              <a:t>Después</a:t>
            </a:r>
            <a:r>
              <a:rPr lang="es" sz="1500">
                <a:solidFill>
                  <a:srgbClr val="3C63AB"/>
                </a:solidFill>
              </a:rPr>
              <a:t> debemos  editar el archivo </a:t>
            </a:r>
            <a:r>
              <a:rPr lang="es" sz="1500" u="sng">
                <a:solidFill>
                  <a:schemeClr val="hlink"/>
                </a:solidFill>
                <a:hlinkClick r:id="rId4"/>
              </a:rPr>
              <a:t>Podfile </a:t>
            </a:r>
            <a:r>
              <a:rPr lang="es" sz="1500">
                <a:solidFill>
                  <a:srgbClr val="3C63AB"/>
                </a:solidFill>
              </a:rPr>
              <a:t> que está dentro de la carpeta IOS. Este archivo tenemos que modificarlo añadiendo lo siguiente dentro del bloque que inicia por </a:t>
            </a:r>
            <a:endParaRPr sz="1500">
              <a:solidFill>
                <a:srgbClr val="3C63AB"/>
              </a:solidFill>
            </a:endParaRPr>
          </a:p>
          <a:p>
            <a:pPr indent="0" lvl="0" marL="45720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rPr>
              <a:t>post_install &lt;strong&gt;do&lt;/strong&gt; |installer|</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500">
                <a:solidFill>
                  <a:srgbClr val="3C63AB"/>
                </a:solidFill>
              </a:rPr>
              <a:t>Y nos tiene que quedar de la siguiente forma:</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pic>
        <p:nvPicPr>
          <p:cNvPr id="197" name="Google Shape;197;gea7ea4d23c_0_29"/>
          <p:cNvPicPr preferRelativeResize="0"/>
          <p:nvPr/>
        </p:nvPicPr>
        <p:blipFill>
          <a:blip r:embed="rId5">
            <a:alphaModFix/>
          </a:blip>
          <a:stretch>
            <a:fillRect/>
          </a:stretch>
        </p:blipFill>
        <p:spPr>
          <a:xfrm>
            <a:off x="4490350" y="1128375"/>
            <a:ext cx="4334150" cy="381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