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kelXjMFTvHkut97UuaiRQ092I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2461513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f2461513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d7bf3b26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d7bf3b26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d7bf3b26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d7bf3b26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7bf3b26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d7bf3b269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d7bf3b2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ed7bf3b26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d7bf3b26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d7bf3b26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f24615136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13</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Almacenamiento</a:t>
            </a:r>
            <a:r>
              <a:rPr b="1" lang="es" sz="3500">
                <a:solidFill>
                  <a:srgbClr val="E83464"/>
                </a:solidFill>
              </a:rPr>
              <a:t> local</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del almacenamiento de variables basado en shared prefs</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a:t>
            </a:r>
            <a:r>
              <a:rPr lang="es">
                <a:solidFill>
                  <a:srgbClr val="3D63AB"/>
                </a:solidFill>
              </a:rPr>
              <a:t>conceptos</a:t>
            </a:r>
            <a:r>
              <a:rPr lang="es">
                <a:solidFill>
                  <a:srgbClr val="3D63AB"/>
                </a:solidFill>
              </a:rPr>
              <a:t> de bases de datos no </a:t>
            </a:r>
            <a:r>
              <a:rPr lang="es">
                <a:solidFill>
                  <a:srgbClr val="3D63AB"/>
                </a:solidFill>
              </a:rPr>
              <a:t>relacionales</a:t>
            </a:r>
            <a:r>
              <a:rPr lang="es">
                <a:solidFill>
                  <a:srgbClr val="3D63AB"/>
                </a:solidFill>
              </a:rPr>
              <a:t> de la librería Hive</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Local storage</a:t>
            </a:r>
            <a:endParaRPr b="1">
              <a:solidFill>
                <a:srgbClr val="E83464"/>
              </a:solidFill>
            </a:endParaRPr>
          </a:p>
        </p:txBody>
      </p:sp>
      <p:sp>
        <p:nvSpPr>
          <p:cNvPr id="162" name="Google Shape;162;gec8e3d99fe_0_2"/>
          <p:cNvSpPr txBox="1"/>
          <p:nvPr>
            <p:ph idx="4294967295" type="body"/>
          </p:nvPr>
        </p:nvSpPr>
        <p:spPr>
          <a:xfrm>
            <a:off x="870550" y="1724375"/>
            <a:ext cx="6907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 veces, solo hay algunas cosas que deben almacenarse localmente en su aplicación. Fechas, valores, números, etc. Afortunadamente, Flutter tiene un paquete (Shared_Preferences) que </a:t>
            </a:r>
            <a:r>
              <a:rPr lang="es" sz="1400">
                <a:solidFill>
                  <a:srgbClr val="3C63AB"/>
                </a:solidFill>
              </a:rPr>
              <a:t>maneja</a:t>
            </a:r>
            <a:r>
              <a:rPr lang="es" sz="1400">
                <a:solidFill>
                  <a:srgbClr val="3C63AB"/>
                </a:solidFill>
              </a:rPr>
              <a:t> esto para dispositivos Android e iOS sin necesidad de configuraciones especiales.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 importante tener en cuenta que no debe almacenar datos críticos localmente. Todos los datos importantes y críticos deben almacenarse en un backend de su elección. Shared_Preferences está destinado a almacenar datos simples.</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d7bf3b269_0_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68" name="Google Shape;168;ged7bf3b269_0_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C63AB"/>
                </a:solidFill>
              </a:rPr>
              <a:t>Es una </a:t>
            </a:r>
            <a:r>
              <a:rPr lang="es">
                <a:solidFill>
                  <a:srgbClr val="3C63AB"/>
                </a:solidFill>
              </a:rPr>
              <a:t>librería</a:t>
            </a:r>
            <a:r>
              <a:rPr lang="es">
                <a:solidFill>
                  <a:srgbClr val="3C63AB"/>
                </a:solidFill>
              </a:rPr>
              <a:t> desarrollada </a:t>
            </a:r>
            <a:r>
              <a:rPr lang="es">
                <a:solidFill>
                  <a:srgbClr val="3C63AB"/>
                </a:solidFill>
              </a:rPr>
              <a:t>para</a:t>
            </a:r>
            <a:r>
              <a:rPr lang="es">
                <a:solidFill>
                  <a:srgbClr val="3C63AB"/>
                </a:solidFill>
              </a:rPr>
              <a:t> flutter la cual el uso principal es guardar las preferencias de los usuarios, configuraciones, tal vez datos (si no es muy grande) para que la próxima vez que la aplicación sea lanzada, estas piezas de información podrían ser recibidas y usadas.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Para poder usarla, debemos instalarla </a:t>
            </a:r>
            <a:r>
              <a:rPr lang="es">
                <a:solidFill>
                  <a:srgbClr val="3C63AB"/>
                </a:solidFill>
              </a:rPr>
              <a:t>mediante</a:t>
            </a:r>
            <a:r>
              <a:rPr lang="es">
                <a:solidFill>
                  <a:srgbClr val="3C63AB"/>
                </a:solidFill>
              </a:rPr>
              <a:t> este comando:</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latin typeface="Courier New"/>
                <a:ea typeface="Courier New"/>
                <a:cs typeface="Courier New"/>
                <a:sym typeface="Courier New"/>
              </a:rPr>
              <a:t>    flutter pub add shared_preferences</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a:solidFill>
                  <a:srgbClr val="3C63AB"/>
                </a:solidFill>
              </a:rPr>
              <a:t>Esto agregará una línea al pubspec.yaml de su paquete (y ejecutará un implícito dart pub get).</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Ahora en tu código de Dart, puedes usar:</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457200" rtl="0" algn="just">
              <a:lnSpc>
                <a:spcPct val="90000"/>
              </a:lnSpc>
              <a:spcBef>
                <a:spcPts val="600"/>
              </a:spcBef>
              <a:spcAft>
                <a:spcPts val="0"/>
              </a:spcAft>
              <a:buNone/>
            </a:pPr>
            <a:r>
              <a:rPr lang="es">
                <a:solidFill>
                  <a:srgbClr val="3C63AB"/>
                </a:solidFill>
                <a:latin typeface="Courier New"/>
                <a:ea typeface="Courier New"/>
                <a:cs typeface="Courier New"/>
                <a:sym typeface="Courier New"/>
              </a:rPr>
              <a:t>import 'package:shared_preferences/shared_preferences.dart';</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45720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d7bf3b269_0_1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74" name="Google Shape;174;ged7bf3b269_0_1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En un ejemplo </a:t>
            </a:r>
            <a:r>
              <a:rPr lang="es" sz="1400">
                <a:solidFill>
                  <a:srgbClr val="3C63AB"/>
                </a:solidFill>
              </a:rPr>
              <a:t>práctico</a:t>
            </a:r>
            <a:r>
              <a:rPr lang="es" sz="1400">
                <a:solidFill>
                  <a:srgbClr val="3C63AB"/>
                </a:solidFill>
              </a:rPr>
              <a:t> y sencillo  haremos un login, para estos usaremos  un autologin. En el main.dart haremos esto: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importamos shared_preferences.</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In initState llamamos autoLogin para renderizar la interfaz de usuario correcta.</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Tenemos loginUser y logout para almacenar y eliminar nuestro username.</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Tenemos name y isLoggedIn como nuestras variables de estado para reaccionar</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 los cambios.</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d7bf3b269_0_2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80" name="Google Shape;180;ged7bf3b269_0_2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81" name="Google Shape;181;ged7bf3b269_0_25"/>
          <p:cNvPicPr preferRelativeResize="0"/>
          <p:nvPr/>
        </p:nvPicPr>
        <p:blipFill>
          <a:blip r:embed="rId4">
            <a:alphaModFix/>
          </a:blip>
          <a:stretch>
            <a:fillRect/>
          </a:stretch>
        </p:blipFill>
        <p:spPr>
          <a:xfrm>
            <a:off x="2149275" y="1666325"/>
            <a:ext cx="1574026" cy="3148073"/>
          </a:xfrm>
          <a:prstGeom prst="rect">
            <a:avLst/>
          </a:prstGeom>
          <a:noFill/>
          <a:ln>
            <a:noFill/>
          </a:ln>
        </p:spPr>
      </p:pic>
      <p:pic>
        <p:nvPicPr>
          <p:cNvPr id="182" name="Google Shape;182;ged7bf3b269_0_25"/>
          <p:cNvPicPr preferRelativeResize="0"/>
          <p:nvPr/>
        </p:nvPicPr>
        <p:blipFill>
          <a:blip r:embed="rId5">
            <a:alphaModFix/>
          </a:blip>
          <a:stretch>
            <a:fillRect/>
          </a:stretch>
        </p:blipFill>
        <p:spPr>
          <a:xfrm>
            <a:off x="4419525" y="1636150"/>
            <a:ext cx="1604188" cy="32084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pic>
        <p:nvPicPr>
          <p:cNvPr id="187" name="Google Shape;187;ged7bf3b269_0_12"/>
          <p:cNvPicPr preferRelativeResize="0"/>
          <p:nvPr/>
        </p:nvPicPr>
        <p:blipFill>
          <a:blip r:embed="rId4">
            <a:alphaModFix/>
          </a:blip>
          <a:stretch>
            <a:fillRect/>
          </a:stretch>
        </p:blipFill>
        <p:spPr>
          <a:xfrm>
            <a:off x="954800" y="152400"/>
            <a:ext cx="3099132" cy="4838700"/>
          </a:xfrm>
          <a:prstGeom prst="rect">
            <a:avLst/>
          </a:prstGeom>
          <a:noFill/>
          <a:ln>
            <a:noFill/>
          </a:ln>
        </p:spPr>
      </p:pic>
      <p:pic>
        <p:nvPicPr>
          <p:cNvPr id="188" name="Google Shape;188;ged7bf3b269_0_12"/>
          <p:cNvPicPr preferRelativeResize="0"/>
          <p:nvPr/>
        </p:nvPicPr>
        <p:blipFill>
          <a:blip r:embed="rId5">
            <a:alphaModFix/>
          </a:blip>
          <a:stretch>
            <a:fillRect/>
          </a:stretch>
        </p:blipFill>
        <p:spPr>
          <a:xfrm>
            <a:off x="4206332" y="152400"/>
            <a:ext cx="335517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ed7bf3b269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94" name="Google Shape;194;ged7bf3b269_0_32"/>
          <p:cNvSpPr txBox="1"/>
          <p:nvPr>
            <p:ph idx="4294967295" type="body"/>
          </p:nvPr>
        </p:nvSpPr>
        <p:spPr>
          <a:xfrm>
            <a:off x="870550" y="1724375"/>
            <a:ext cx="681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Intenta iniciar sesión con un nombre</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Mata la aplicación</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Reinicia la aplicación</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Ahora debería mostrar el último nombre que inició sesión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 es una implementación muy simple de cómo podemos aprovechar este paquete para ayudarnos a mantener el almacenamiento local en nuestras aplicaciones.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