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Sc+EIZpjjPlduEduTRfnR3JMx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a7ea4d2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ea7ea4d23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a7ea4d23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a7ea4d23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a7ea4d23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a7ea4d23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a7ea4d23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a7ea4d23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a7ea4d23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a7ea4d23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a7ea4d23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a7ea4d23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a7ea4d23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a7ea4d23c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d093475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d093475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a7ea4d23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a7ea4d2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7ea4d2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7ea4d23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7ea4d23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a7ea4d23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a7ea4d23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a7ea4d23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a7ea4d23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a7ea4d23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hyperlink" Target="https://github.com/Compilacion-movil/flutter/blob/master/ejemplo_permisos/lib/home.da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hyperlink" Target="https://pub.dev/packages/permission_handl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hyperlink" Target="https://github.com/Baseflow/flutter-permission-handler/blob/develop/permission_handler/example/ios/Runner/Info.plist" TargetMode="Externa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hyperlink" Target="https://github.com/Baseflow/flutter-permission-handler/blob/develop/permission_handler/example/ios/Podfile"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ea7ea4d23c_0_3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200" name="Google Shape;200;gea7ea4d23c_0_38"/>
          <p:cNvSpPr txBox="1"/>
          <p:nvPr>
            <p:ph idx="4294967295" type="body"/>
          </p:nvPr>
        </p:nvSpPr>
        <p:spPr>
          <a:xfrm>
            <a:off x="968000" y="1676475"/>
            <a:ext cx="75057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Lo último que nos queda por hacer en este archivo es borrar la # del permiso que no deseamos utilizar en nuestra aplicación. Es decir, si no queremos acceder a los sensores y no vamos a pedir este permiso, tenemos que borrar la almohadilla de la última línea:</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##dart: PermissionGroup.sensors</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 'PERMISSION_SENSORS=0'</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En IOS, los permisos que vayamos a utilizar hay que declararlos en un archivo que se llama Info.plist y que está dentro de la carpeta IOS &gt;&gt; Runner.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gea7ea4d23c_0_4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06" name="Google Shape;206;gea7ea4d23c_0_47"/>
          <p:cNvSpPr txBox="1"/>
          <p:nvPr>
            <p:ph idx="4294967295" type="body"/>
          </p:nvPr>
        </p:nvSpPr>
        <p:spPr>
          <a:xfrm>
            <a:off x="1130825" y="1624650"/>
            <a:ext cx="73578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t>
            </a:r>
            <a:r>
              <a:rPr lang="es" sz="1500">
                <a:solidFill>
                  <a:srgbClr val="3C63AB"/>
                </a:solidFill>
              </a:rPr>
              <a:t>añadiendolos</a:t>
            </a:r>
            <a:r>
              <a:rPr lang="es" sz="1500">
                <a:solidFill>
                  <a:srgbClr val="3C63AB"/>
                </a:solidFill>
              </a:rPr>
              <a:t>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rPr>
              <a:t>&lt; uses-permission android:name="android.permission.CAMERA" /&gt;</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ea7ea4d23c_0_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Android</a:t>
            </a:r>
            <a:endParaRPr>
              <a:solidFill>
                <a:srgbClr val="E83464"/>
              </a:solidFill>
              <a:latin typeface="Arial"/>
              <a:ea typeface="Arial"/>
              <a:cs typeface="Arial"/>
              <a:sym typeface="Arial"/>
            </a:endParaRPr>
          </a:p>
        </p:txBody>
      </p:sp>
      <p:sp>
        <p:nvSpPr>
          <p:cNvPr id="212" name="Google Shape;212;gea7ea4d23c_0_54"/>
          <p:cNvSpPr txBox="1"/>
          <p:nvPr>
            <p:ph idx="4294967295" type="body"/>
          </p:nvPr>
        </p:nvSpPr>
        <p:spPr>
          <a:xfrm>
            <a:off x="1130825" y="1624650"/>
            <a:ext cx="70692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Para Android, los permisos se solicitan añadiendolos en el archivo AndroidManifest.xml que está dentro del directorio de ficheros del proyecto Android.</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él debemos añadir únicamente los permisos que vayamos a solicitar tal que así:</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rPr>
              <a:t>&lt; uses-permission android:name="android.permission.CAMERA" /&gt;</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ea7ea4d23c_0_59"/>
          <p:cNvSpPr txBox="1"/>
          <p:nvPr>
            <p:ph type="title"/>
          </p:nvPr>
        </p:nvSpPr>
        <p:spPr>
          <a:xfrm>
            <a:off x="587850" y="1006650"/>
            <a:ext cx="82914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a:t>
            </a:r>
            <a:r>
              <a:rPr b="1" lang="es" sz="2800">
                <a:solidFill>
                  <a:srgbClr val="E83464"/>
                </a:solidFill>
              </a:rPr>
              <a:t>Cómo</a:t>
            </a:r>
            <a:r>
              <a:rPr b="1" lang="es" sz="2800">
                <a:solidFill>
                  <a:srgbClr val="E83464"/>
                </a:solidFill>
              </a:rPr>
              <a:t> solicitar un permiso en Android y IOS?</a:t>
            </a:r>
            <a:endParaRPr b="1" sz="2800">
              <a:solidFill>
                <a:srgbClr val="E83464"/>
              </a:solidFill>
            </a:endParaRPr>
          </a:p>
        </p:txBody>
      </p:sp>
      <p:sp>
        <p:nvSpPr>
          <p:cNvPr id="218" name="Google Shape;218;gea7ea4d23c_0_59"/>
          <p:cNvSpPr txBox="1"/>
          <p:nvPr>
            <p:ph idx="4294967295" type="body"/>
          </p:nvPr>
        </p:nvSpPr>
        <p:spPr>
          <a:xfrm>
            <a:off x="669275" y="1624650"/>
            <a:ext cx="7819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nuestro ejemplo vamos a solicitar tres permisos tanto en Android como en IOS. Estos permisos serán: el acceso a la cámara, el acceso a los contactos y el acceso a la localización.</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En Android, lo primero será añadir los permisos que vamos a utilizar en el AndroidManifest.xml</a:t>
            </a:r>
            <a:endParaRPr sz="1400">
              <a:solidFill>
                <a:srgbClr val="3C63AB"/>
              </a:solidFill>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 Permisos para localización --&gt;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android:name="android.permission.ACCESS_FINE_LOCATION" /&gt;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android:name="android.permission.ACCESS_COARSE_LOCATION" /&gt;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 Permisos para  camara --&gt;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android:name="android.permission.CAMERA"/&gt;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 Permisos para contactos --&gt;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android:name="android.permission.READ_CONTACTS"/&gt;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android:name="android.permission.WRITE_CONTACTS"/&gt;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000">
                <a:solidFill>
                  <a:srgbClr val="3C63AB"/>
                </a:solidFill>
                <a:latin typeface="Courier New"/>
                <a:ea typeface="Courier New"/>
                <a:cs typeface="Courier New"/>
                <a:sym typeface="Courier New"/>
              </a:rPr>
              <a:t>&lt; uses-permission android:name="android.permission.GET_ACCOUNTS"/&gt;</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ea7ea4d23c_0_68"/>
          <p:cNvSpPr txBox="1"/>
          <p:nvPr>
            <p:ph type="title"/>
          </p:nvPr>
        </p:nvSpPr>
        <p:spPr>
          <a:xfrm>
            <a:off x="769675" y="1006650"/>
            <a:ext cx="819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600">
                <a:solidFill>
                  <a:srgbClr val="E83464"/>
                </a:solidFill>
              </a:rPr>
              <a:t>¿Cómo solicitar un permiso en Android y IOS?</a:t>
            </a:r>
            <a:endParaRPr b="1" sz="2600">
              <a:solidFill>
                <a:srgbClr val="E83464"/>
              </a:solidFill>
            </a:endParaRPr>
          </a:p>
        </p:txBody>
      </p:sp>
      <p:sp>
        <p:nvSpPr>
          <p:cNvPr id="224" name="Google Shape;224;gea7ea4d23c_0_68"/>
          <p:cNvSpPr txBox="1"/>
          <p:nvPr>
            <p:ph idx="4294967295" type="body"/>
          </p:nvPr>
        </p:nvSpPr>
        <p:spPr>
          <a:xfrm>
            <a:off x="809875" y="1624650"/>
            <a:ext cx="46353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Ahora nos queda mediante código solicitar propiamente el permiso al usuario, y si este no nos lo ha concedido con anterioridad, le aparecerá una alerta indicándole que necesitamos dicho permiso para que nos lo conceda.</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hacemos de esta forma:</a:t>
            </a:r>
            <a:endParaRPr sz="1400">
              <a:solidFill>
                <a:srgbClr val="3C63AB"/>
              </a:solidFill>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if (await Permission.contacts.request().isGranted)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  // Permiso concedido</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Con esta línea de código estamos verificando que el permiso esté concedido, y si no lo está, se mostrará la alerta antes mencionada.</a:t>
            </a:r>
            <a:endParaRPr sz="1400">
              <a:solidFill>
                <a:srgbClr val="3C63AB"/>
              </a:solidFill>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25" name="Google Shape;225;gea7ea4d23c_0_68"/>
          <p:cNvPicPr preferRelativeResize="0"/>
          <p:nvPr/>
        </p:nvPicPr>
        <p:blipFill>
          <a:blip r:embed="rId4">
            <a:alphaModFix/>
          </a:blip>
          <a:stretch>
            <a:fillRect/>
          </a:stretch>
        </p:blipFill>
        <p:spPr>
          <a:xfrm>
            <a:off x="5914025" y="1624650"/>
            <a:ext cx="1323875" cy="2840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a7ea4d23c_0_79"/>
          <p:cNvSpPr txBox="1"/>
          <p:nvPr>
            <p:ph type="title"/>
          </p:nvPr>
        </p:nvSpPr>
        <p:spPr>
          <a:xfrm>
            <a:off x="562650" y="10066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700">
                <a:solidFill>
                  <a:srgbClr val="E83464"/>
                </a:solidFill>
              </a:rPr>
              <a:t>¿Cómo solicitar un permiso en Android y IOS?</a:t>
            </a:r>
            <a:endParaRPr b="1" sz="2700">
              <a:solidFill>
                <a:srgbClr val="E83464"/>
              </a:solidFill>
            </a:endParaRPr>
          </a:p>
        </p:txBody>
      </p:sp>
      <p:sp>
        <p:nvSpPr>
          <p:cNvPr id="231" name="Google Shape;231;gea7ea4d23c_0_79"/>
          <p:cNvSpPr txBox="1"/>
          <p:nvPr>
            <p:ph idx="4294967295" type="body"/>
          </p:nvPr>
        </p:nvSpPr>
        <p:spPr>
          <a:xfrm>
            <a:off x="588900" y="1624650"/>
            <a:ext cx="75000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Si lo que deseamos es verificar únicamente si el permiso está concedido entonces podemos utilizar la siguiente sentencia:</a:t>
            </a:r>
            <a:endParaRPr sz="1400">
              <a:solidFill>
                <a:srgbClr val="3C63AB"/>
              </a:solidFill>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var status = await Permission.camera.status;</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Y el status puede ser: undetermined, granted, denied, restricted or permanentlyDenied</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el usuario nos ha denegado un permiso, no podremos utilizar la información que nos habilita dicho permiso, pero podemos recordarle al usuario que dicho permiso es necesario para que la aplicación funcione o para que pueda mostrar determinado dato. Incluso podemos abrir la página de settings del terminal para que usuario vuelva a darnos el permiso si por lo que sea nos lo ha revocado.</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lo podríamos hacer de esta forma:</a:t>
            </a:r>
            <a:endParaRPr sz="1400">
              <a:solidFill>
                <a:srgbClr val="3C63AB"/>
              </a:solidFill>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if (await Permission.speech.isPermanentlyDenied)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  openAppSettings();</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100">
                <a:solidFill>
                  <a:srgbClr val="3C63AB"/>
                </a:solidFill>
                <a:latin typeface="Courier New"/>
                <a:ea typeface="Courier New"/>
                <a:cs typeface="Courier New"/>
                <a:sym typeface="Courier New"/>
              </a:rPr>
              <a:t>}</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0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1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ea7ea4d23c_0_86"/>
          <p:cNvSpPr txBox="1"/>
          <p:nvPr>
            <p:ph type="title"/>
          </p:nvPr>
        </p:nvSpPr>
        <p:spPr>
          <a:xfrm>
            <a:off x="536400" y="880850"/>
            <a:ext cx="80712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800">
                <a:solidFill>
                  <a:srgbClr val="E83464"/>
                </a:solidFill>
              </a:rPr>
              <a:t>¿Cómo solicitar un permiso en Android y IOS?</a:t>
            </a:r>
            <a:endParaRPr b="1" sz="2800">
              <a:solidFill>
                <a:srgbClr val="E83464"/>
              </a:solidFill>
            </a:endParaRPr>
          </a:p>
        </p:txBody>
      </p:sp>
      <p:pic>
        <p:nvPicPr>
          <p:cNvPr id="237" name="Google Shape;237;gea7ea4d23c_0_86"/>
          <p:cNvPicPr preferRelativeResize="0"/>
          <p:nvPr/>
        </p:nvPicPr>
        <p:blipFill>
          <a:blip r:embed="rId4">
            <a:alphaModFix/>
          </a:blip>
          <a:stretch>
            <a:fillRect/>
          </a:stretch>
        </p:blipFill>
        <p:spPr>
          <a:xfrm>
            <a:off x="436650" y="1624650"/>
            <a:ext cx="2878875" cy="3214050"/>
          </a:xfrm>
          <a:prstGeom prst="rect">
            <a:avLst/>
          </a:prstGeom>
          <a:noFill/>
          <a:ln>
            <a:noFill/>
          </a:ln>
        </p:spPr>
      </p:pic>
      <p:pic>
        <p:nvPicPr>
          <p:cNvPr id="238" name="Google Shape;238;gea7ea4d23c_0_86"/>
          <p:cNvPicPr preferRelativeResize="0"/>
          <p:nvPr/>
        </p:nvPicPr>
        <p:blipFill>
          <a:blip r:embed="rId5">
            <a:alphaModFix/>
          </a:blip>
          <a:stretch>
            <a:fillRect/>
          </a:stretch>
        </p:blipFill>
        <p:spPr>
          <a:xfrm>
            <a:off x="3434500" y="1624650"/>
            <a:ext cx="3093200" cy="3214050"/>
          </a:xfrm>
          <a:prstGeom prst="rect">
            <a:avLst/>
          </a:prstGeom>
          <a:noFill/>
          <a:ln>
            <a:noFill/>
          </a:ln>
        </p:spPr>
      </p:pic>
      <p:pic>
        <p:nvPicPr>
          <p:cNvPr id="239" name="Google Shape;239;gea7ea4d23c_0_86"/>
          <p:cNvPicPr preferRelativeResize="0"/>
          <p:nvPr/>
        </p:nvPicPr>
        <p:blipFill>
          <a:blip r:embed="rId6">
            <a:alphaModFix/>
          </a:blip>
          <a:stretch>
            <a:fillRect/>
          </a:stretch>
        </p:blipFill>
        <p:spPr>
          <a:xfrm>
            <a:off x="6721250" y="1552825"/>
            <a:ext cx="2252025" cy="2672975"/>
          </a:xfrm>
          <a:prstGeom prst="rect">
            <a:avLst/>
          </a:prstGeom>
          <a:noFill/>
          <a:ln>
            <a:noFill/>
          </a:ln>
        </p:spPr>
      </p:pic>
      <p:sp>
        <p:nvSpPr>
          <p:cNvPr id="240" name="Google Shape;240;gea7ea4d23c_0_86"/>
          <p:cNvSpPr txBox="1"/>
          <p:nvPr/>
        </p:nvSpPr>
        <p:spPr>
          <a:xfrm>
            <a:off x="793200" y="47625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7"/>
              </a:rPr>
              <a:t>GitHub</a:t>
            </a:r>
            <a:endParaRPr>
              <a:solidFill>
                <a:srgbClr val="3C63A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ed093475c4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Sensores</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Manejar los permisos del usuario</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Acceder al sensor de GPS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a7ea4d23c_0_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Permisos de usuario</a:t>
            </a:r>
            <a:endParaRPr b="1" sz="3100">
              <a:solidFill>
                <a:srgbClr val="E83464"/>
              </a:solidFill>
              <a:latin typeface="Arial"/>
              <a:ea typeface="Arial"/>
              <a:cs typeface="Arial"/>
              <a:sym typeface="Arial"/>
            </a:endParaRPr>
          </a:p>
        </p:txBody>
      </p:sp>
      <p:sp>
        <p:nvSpPr>
          <p:cNvPr id="162" name="Google Shape;162;gea7ea4d23c_0_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68" name="Google Shape;168;gec8e3d99fe_0_2"/>
          <p:cNvSpPr txBox="1"/>
          <p:nvPr>
            <p:ph idx="4294967295" type="body"/>
          </p:nvPr>
        </p:nvSpPr>
        <p:spPr>
          <a:xfrm>
            <a:off x="870550" y="1724375"/>
            <a:ext cx="738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Tanto en Android como en IOS antes de poder acceder a cierto hardware del dispositivo tenemos que solicitar al usuario que nos conceda privilegios para poder obtener datos de ellos.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Esto ocurre, por ejemplo, si deseamos acceder a la localización o queremos acceder a la agenda de contactos o para poder acceder a la galería multimedia, etc…</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Son permisos que el usuario nos debe de conceder y que en cualquier momento nos puede revocar, por tanto siempre que deseemos utilizar estos servicios tendremos que averiguar si disponemos de los permisos necesarios en ese momento.</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7ea4d23c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Permisos</a:t>
            </a:r>
            <a:endParaRPr b="1">
              <a:solidFill>
                <a:srgbClr val="E83464"/>
              </a:solidFill>
            </a:endParaRPr>
          </a:p>
        </p:txBody>
      </p:sp>
      <p:sp>
        <p:nvSpPr>
          <p:cNvPr id="174" name="Google Shape;174;gea7ea4d23c_0_2"/>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Por supuesto, cada sistema operativo operativo trata esta concesión de permisos de una forma diferente y desde Flutter, por suerte, se  dispone  de un paquete que nos gestiona la petición de permisos para ambas plataformas de una forma única y homogénea, hablamos de </a:t>
            </a:r>
            <a:r>
              <a:rPr lang="es" sz="1400" u="sng">
                <a:solidFill>
                  <a:schemeClr val="hlink"/>
                </a:solidFill>
                <a:hlinkClick r:id="rId4"/>
              </a:rPr>
              <a:t>Flutter Permission Handler.</a:t>
            </a:r>
            <a:r>
              <a:rPr lang="es" sz="1400">
                <a:solidFill>
                  <a:srgbClr val="3C63AB"/>
                </a:solidFill>
              </a:rPr>
              <a:t>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a7ea4d23c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Instalación</a:t>
            </a:r>
            <a:endParaRPr b="1">
              <a:solidFill>
                <a:srgbClr val="E83464"/>
              </a:solidFill>
            </a:endParaRPr>
          </a:p>
        </p:txBody>
      </p:sp>
      <p:sp>
        <p:nvSpPr>
          <p:cNvPr id="180" name="Google Shape;180;gea7ea4d23c_0_1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En una </a:t>
            </a:r>
            <a:r>
              <a:rPr lang="es" sz="1400">
                <a:solidFill>
                  <a:srgbClr val="3C63AB"/>
                </a:solidFill>
              </a:rPr>
              <a:t>terminal</a:t>
            </a:r>
            <a:r>
              <a:rPr lang="es" sz="1400">
                <a:solidFill>
                  <a:srgbClr val="3C63AB"/>
                </a:solidFill>
              </a:rPr>
              <a:t> </a:t>
            </a:r>
            <a:r>
              <a:rPr lang="es" sz="1400">
                <a:solidFill>
                  <a:srgbClr val="3C63AB"/>
                </a:solidFill>
              </a:rPr>
              <a:t>dentro</a:t>
            </a:r>
            <a:r>
              <a:rPr lang="es" sz="1400">
                <a:solidFill>
                  <a:srgbClr val="3C63AB"/>
                </a:solidFill>
              </a:rPr>
              <a:t> de los archivos del proyecto copiamos el comando:</a:t>
            </a:r>
            <a:endParaRPr sz="1400">
              <a:solidFill>
                <a:srgbClr val="3C63AB"/>
              </a:solidFill>
            </a:endParaRPr>
          </a:p>
          <a:p>
            <a:pPr indent="0" lvl="0" marL="457200" rtl="0" algn="l">
              <a:lnSpc>
                <a:spcPct val="90000"/>
              </a:lnSpc>
              <a:spcBef>
                <a:spcPts val="600"/>
              </a:spcBef>
              <a:spcAft>
                <a:spcPts val="0"/>
              </a:spcAft>
              <a:buSzPts val="1300"/>
              <a:buNone/>
            </a:pPr>
            <a:r>
              <a:rPr lang="es" sz="1500">
                <a:solidFill>
                  <a:srgbClr val="3C63AB"/>
                </a:solidFill>
                <a:latin typeface="Courier New"/>
                <a:ea typeface="Courier New"/>
                <a:cs typeface="Courier New"/>
                <a:sym typeface="Courier New"/>
              </a:rPr>
              <a:t>flutter pub add permission_handler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Esto agregará una línea como esta al pubspec.yaml de su paquete (y ejecutará un implícito flutter pub get):</a:t>
            </a:r>
            <a:endParaRPr sz="1500">
              <a:solidFill>
                <a:srgbClr val="3C63AB"/>
              </a:solidFill>
            </a:endParaRPr>
          </a:p>
          <a:p>
            <a:pPr indent="0" lvl="0" marL="457200" rtl="0" algn="l">
              <a:lnSpc>
                <a:spcPct val="90000"/>
              </a:lnSpc>
              <a:spcBef>
                <a:spcPts val="600"/>
              </a:spcBef>
              <a:spcAft>
                <a:spcPts val="0"/>
              </a:spcAft>
              <a:buNone/>
            </a:pPr>
            <a:r>
              <a:rPr lang="es" sz="1500">
                <a:solidFill>
                  <a:srgbClr val="3C63AB"/>
                </a:solidFill>
                <a:latin typeface="Courier New"/>
                <a:ea typeface="Courier New"/>
                <a:cs typeface="Courier New"/>
                <a:sym typeface="Courier New"/>
              </a:rPr>
              <a:t>dependencies:</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500">
                <a:solidFill>
                  <a:srgbClr val="3C63AB"/>
                </a:solidFill>
                <a:latin typeface="Courier New"/>
                <a:ea typeface="Courier New"/>
                <a:cs typeface="Courier New"/>
                <a:sym typeface="Courier New"/>
              </a:rPr>
              <a:t>  permission_handler: ^8.1.4+2</a:t>
            </a:r>
            <a:endParaRPr sz="15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500">
                <a:solidFill>
                  <a:srgbClr val="3C63AB"/>
                </a:solidFill>
              </a:rPr>
              <a:t>Por </a:t>
            </a:r>
            <a:r>
              <a:rPr lang="es" sz="1500">
                <a:solidFill>
                  <a:srgbClr val="3C63AB"/>
                </a:solidFill>
              </a:rPr>
              <a:t>último</a:t>
            </a:r>
            <a:r>
              <a:rPr lang="es" sz="1500">
                <a:solidFill>
                  <a:srgbClr val="3C63AB"/>
                </a:solidFill>
              </a:rPr>
              <a:t> se importa la libreria desde donde se quiere usar </a:t>
            </a:r>
            <a:endParaRPr sz="1500">
              <a:solidFill>
                <a:srgbClr val="3C63AB"/>
              </a:solidFill>
            </a:endParaRPr>
          </a:p>
          <a:p>
            <a:pPr indent="0" lvl="0" marL="457200" rtl="0" algn="l">
              <a:lnSpc>
                <a:spcPct val="90000"/>
              </a:lnSpc>
              <a:spcBef>
                <a:spcPts val="600"/>
              </a:spcBef>
              <a:spcAft>
                <a:spcPts val="0"/>
              </a:spcAft>
              <a:buNone/>
            </a:pPr>
            <a:r>
              <a:rPr lang="es" sz="1500">
                <a:solidFill>
                  <a:srgbClr val="3C63AB"/>
                </a:solidFill>
                <a:latin typeface="Courier New"/>
                <a:ea typeface="Courier New"/>
                <a:cs typeface="Courier New"/>
                <a:sym typeface="Courier New"/>
              </a:rPr>
              <a:t>import 'package:permission_handler/permission_handler.dart';</a:t>
            </a:r>
            <a:endParaRPr sz="15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500">
              <a:solidFill>
                <a:srgbClr val="3C63A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ea7ea4d23c_0_2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a:t>
            </a:r>
            <a:r>
              <a:rPr lang="es">
                <a:solidFill>
                  <a:srgbClr val="E83464"/>
                </a:solidFill>
              </a:rPr>
              <a:t>: iOs</a:t>
            </a:r>
            <a:endParaRPr>
              <a:solidFill>
                <a:srgbClr val="E83464"/>
              </a:solidFill>
              <a:latin typeface="Arial"/>
              <a:ea typeface="Arial"/>
              <a:cs typeface="Arial"/>
              <a:sym typeface="Arial"/>
            </a:endParaRPr>
          </a:p>
        </p:txBody>
      </p:sp>
      <p:sp>
        <p:nvSpPr>
          <p:cNvPr id="186" name="Google Shape;186;gea7ea4d23c_0_2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500">
                <a:solidFill>
                  <a:srgbClr val="3C63AB"/>
                </a:solidFill>
              </a:rPr>
              <a:t>Agregue permiso a su Info.plistarchivo. </a:t>
            </a:r>
            <a:r>
              <a:rPr lang="es" sz="1500" u="sng">
                <a:solidFill>
                  <a:schemeClr val="hlink"/>
                </a:solidFill>
                <a:hlinkClick r:id="rId4"/>
              </a:rPr>
              <a:t>A continuación</a:t>
            </a:r>
            <a:r>
              <a:rPr lang="es" sz="1500">
                <a:solidFill>
                  <a:srgbClr val="3C63AB"/>
                </a:solidFill>
              </a:rPr>
              <a:t> , se muestra un ejemplo Info.plistcon una lista completa de todos los permisos posibles.</a:t>
            </a:r>
            <a:endParaRPr sz="1500">
              <a:solidFill>
                <a:srgbClr val="3C63AB"/>
              </a:solidFill>
            </a:endParaRPr>
          </a:p>
        </p:txBody>
      </p:sp>
      <p:pic>
        <p:nvPicPr>
          <p:cNvPr id="187" name="Google Shape;187;gea7ea4d23c_0_23"/>
          <p:cNvPicPr preferRelativeResize="0"/>
          <p:nvPr/>
        </p:nvPicPr>
        <p:blipFill>
          <a:blip r:embed="rId5">
            <a:alphaModFix/>
          </a:blip>
          <a:stretch>
            <a:fillRect/>
          </a:stretch>
        </p:blipFill>
        <p:spPr>
          <a:xfrm>
            <a:off x="1913499" y="2321900"/>
            <a:ext cx="4998776" cy="242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ea7ea4d23c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Configuración: iOs</a:t>
            </a:r>
            <a:endParaRPr b="1">
              <a:solidFill>
                <a:srgbClr val="E83464"/>
              </a:solidFill>
            </a:endParaRPr>
          </a:p>
        </p:txBody>
      </p:sp>
      <p:sp>
        <p:nvSpPr>
          <p:cNvPr id="193" name="Google Shape;193;gea7ea4d23c_0_29"/>
          <p:cNvSpPr txBox="1"/>
          <p:nvPr>
            <p:ph idx="4294967295" type="body"/>
          </p:nvPr>
        </p:nvSpPr>
        <p:spPr>
          <a:xfrm>
            <a:off x="870550" y="1624650"/>
            <a:ext cx="2872500" cy="3588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500">
                <a:solidFill>
                  <a:srgbClr val="3C63AB"/>
                </a:solidFill>
              </a:rPr>
              <a:t>Después</a:t>
            </a:r>
            <a:r>
              <a:rPr lang="es" sz="1500">
                <a:solidFill>
                  <a:srgbClr val="3C63AB"/>
                </a:solidFill>
              </a:rPr>
              <a:t> debemos  editar el archivo </a:t>
            </a:r>
            <a:r>
              <a:rPr lang="es" sz="1500" u="sng">
                <a:solidFill>
                  <a:schemeClr val="hlink"/>
                </a:solidFill>
                <a:hlinkClick r:id="rId4"/>
              </a:rPr>
              <a:t>Podfile </a:t>
            </a:r>
            <a:r>
              <a:rPr lang="es" sz="1500">
                <a:solidFill>
                  <a:srgbClr val="3C63AB"/>
                </a:solidFill>
              </a:rPr>
              <a:t> que está dentro de la carpeta IOS. Este archivo tenemos que modificarlo añadiendo lo siguiente dentro del bloque que inicia por </a:t>
            </a:r>
            <a:endParaRPr sz="1500">
              <a:solidFill>
                <a:srgbClr val="3C63AB"/>
              </a:solidFill>
            </a:endParaRPr>
          </a:p>
          <a:p>
            <a:pPr indent="0" lvl="0" marL="4572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rPr>
              <a:t>post_install &lt;strong&gt;do&lt;/strong&gt; |installer|</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500">
                <a:solidFill>
                  <a:srgbClr val="3C63AB"/>
                </a:solidFill>
              </a:rPr>
              <a:t>Y nos tiene que quedar de la siguiente forma:</a:t>
            </a:r>
            <a:endParaRPr sz="1500">
              <a:solidFill>
                <a:srgbClr val="3C63AB"/>
              </a:solidFill>
            </a:endParaRPr>
          </a:p>
          <a:p>
            <a:pPr indent="0" lvl="0" marL="0" rtl="0" algn="l">
              <a:lnSpc>
                <a:spcPct val="90000"/>
              </a:lnSpc>
              <a:spcBef>
                <a:spcPts val="600"/>
              </a:spcBef>
              <a:spcAft>
                <a:spcPts val="0"/>
              </a:spcAft>
              <a:buSzPts val="1300"/>
              <a:buNone/>
            </a:pPr>
            <a:r>
              <a:t/>
            </a:r>
            <a:endParaRPr sz="1500">
              <a:solidFill>
                <a:srgbClr val="3C63AB"/>
              </a:solidFill>
            </a:endParaRPr>
          </a:p>
        </p:txBody>
      </p:sp>
      <p:pic>
        <p:nvPicPr>
          <p:cNvPr id="194" name="Google Shape;194;gea7ea4d23c_0_29"/>
          <p:cNvPicPr preferRelativeResize="0"/>
          <p:nvPr/>
        </p:nvPicPr>
        <p:blipFill>
          <a:blip r:embed="rId5">
            <a:alphaModFix/>
          </a:blip>
          <a:stretch>
            <a:fillRect/>
          </a:stretch>
        </p:blipFill>
        <p:spPr>
          <a:xfrm>
            <a:off x="4490350" y="1128375"/>
            <a:ext cx="4334150" cy="381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