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guel Angel Jimenez Barros"/>
  <p:cmAuthor clrIdx="1" id="1" initials="" lastIdx="1" name="Cristhian David De Marchena Rue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2T22:19:07.650">
    <p:pos x="6000" y="0"/>
    <p:text>Me parece que esta presentación está muy corta para 3 horas. Debemos discutir esto.</p:text>
  </p:cm>
  <p:cm authorId="1" idx="1" dt="2021-10-22T22:19:07.650">
    <p:pos x="6000" y="0"/>
    <p:text>Agregaremos configuracion de eslint, prettier y babel-node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844a29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fb844a29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b844a29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fb844a29c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844a29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fb844a29c5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b844a29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fb844a29c5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b844a29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fb844a29c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b844a29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fb844a29c5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844a2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fb844a29c5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12bb38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f212bb38bf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12bb38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f212bb38b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1bbe52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f71bbe52e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12bb38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f212bb38b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844a2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fb844a29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s://prettier.io/docs/en/editors.html" TargetMode="External"/><Relationship Id="rId5" Type="http://schemas.openxmlformats.org/officeDocument/2006/relationships/hyperlink" Target="https://prettier.io/docs/en/option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s://eslint.org/docs/user-guide/integrations#edito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eslint.org/docs/user-guide/configuring/configuration-fi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hyperlink" Target="https://github.com/MISIONTIC-UN-2022/node-template" TargetMode="External"/><Relationship Id="rId5" Type="http://schemas.openxmlformats.org/officeDocument/2006/relationships/hyperlink" Target="https://github.com/MISIONTIC-UN-2022/node-templat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hyperlink" Target="https://www.npmjs.com/" TargetMode="External"/><Relationship Id="rId5" Type="http://schemas.openxmlformats.org/officeDocument/2006/relationships/hyperlink" Target="https://reactjs.org/" TargetMode="External"/><Relationship Id="rId6" Type="http://schemas.openxmlformats.org/officeDocument/2006/relationships/hyperlink" Target="https://nodejs.org/en/downloa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nextjs.org/" TargetMode="External"/><Relationship Id="rId10" Type="http://schemas.openxmlformats.org/officeDocument/2006/relationships/hyperlink" Target="https://nestjs.com/" TargetMode="External"/><Relationship Id="rId13" Type="http://schemas.openxmlformats.org/officeDocument/2006/relationships/hyperlink" Target="https://ionicframework.com/" TargetMode="External"/><Relationship Id="rId1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deno.land/" TargetMode="External"/><Relationship Id="rId9" Type="http://schemas.openxmlformats.org/officeDocument/2006/relationships/hyperlink" Target="https://expressjs.com/" TargetMode="External"/><Relationship Id="rId5" Type="http://schemas.openxmlformats.org/officeDocument/2006/relationships/hyperlink" Target="https://www.npmjs.com/" TargetMode="External"/><Relationship Id="rId6" Type="http://schemas.openxmlformats.org/officeDocument/2006/relationships/hyperlink" Target="https://www.electronjs.org/" TargetMode="External"/><Relationship Id="rId7" Type="http://schemas.openxmlformats.org/officeDocument/2006/relationships/hyperlink" Target="https://reactjs.org/" TargetMode="External"/><Relationship Id="rId8" Type="http://schemas.openxmlformats.org/officeDocument/2006/relationships/hyperlink" Target="https://angular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nodejs.org/en/download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Prettier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83300" y="1540200"/>
            <a:ext cx="80514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Primero </a:t>
            </a:r>
            <a:r>
              <a:rPr lang="es">
                <a:solidFill>
                  <a:srgbClr val="3C63AC"/>
                </a:solidFill>
              </a:rPr>
              <a:t>será</a:t>
            </a:r>
            <a:r>
              <a:rPr lang="es">
                <a:solidFill>
                  <a:srgbClr val="3C63AC"/>
                </a:solidFill>
              </a:rPr>
              <a:t> necesario que </a:t>
            </a:r>
            <a:r>
              <a:rPr lang="es" u="sng">
                <a:solidFill>
                  <a:schemeClr val="hlink"/>
                </a:solidFill>
                <a:hlinkClick r:id="rId4"/>
              </a:rPr>
              <a:t>configuremos prettier en nuestro editor de texto</a:t>
            </a:r>
            <a:r>
              <a:rPr lang="es">
                <a:solidFill>
                  <a:srgbClr val="3C63AC"/>
                </a:solidFill>
              </a:rPr>
              <a:t>, para este caso </a:t>
            </a:r>
            <a:r>
              <a:rPr lang="es">
                <a:solidFill>
                  <a:srgbClr val="3C63AC"/>
                </a:solidFill>
              </a:rPr>
              <a:t>optamos</a:t>
            </a:r>
            <a:r>
              <a:rPr lang="es">
                <a:solidFill>
                  <a:srgbClr val="3C63AC"/>
                </a:solidFill>
              </a:rPr>
              <a:t> por usar Visual Studio Code (VSCode).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instalaremos prettier con el comando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 prettier --save-dev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</a:t>
            </a:r>
            <a:r>
              <a:rPr lang="es">
                <a:solidFill>
                  <a:srgbClr val="3C63AC"/>
                </a:solidFill>
              </a:rPr>
              <a:t>último</a:t>
            </a:r>
            <a:r>
              <a:rPr lang="es">
                <a:solidFill>
                  <a:srgbClr val="3C63AC"/>
                </a:solidFill>
              </a:rPr>
              <a:t> debemos agregar el archivo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.prettierrc</a:t>
            </a:r>
            <a:r>
              <a:rPr lang="es">
                <a:solidFill>
                  <a:srgbClr val="3C63AC"/>
                </a:solidFill>
              </a:rPr>
              <a:t> en nuestro directorio </a:t>
            </a:r>
            <a:r>
              <a:rPr lang="es">
                <a:solidFill>
                  <a:srgbClr val="3C63AC"/>
                </a:solidFill>
              </a:rPr>
              <a:t>raíz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 </a:t>
            </a:r>
            <a:r>
              <a:rPr lang="es">
                <a:solidFill>
                  <a:srgbClr val="3C63AC"/>
                </a:solidFill>
              </a:rPr>
              <a:t>continuación</a:t>
            </a:r>
            <a:r>
              <a:rPr lang="es">
                <a:solidFill>
                  <a:srgbClr val="3C63AC"/>
                </a:solidFill>
              </a:rPr>
              <a:t> usaremos el siguiente archivo a modo de ejemplo: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"trailingComma": "es5",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"tabWidth": 2,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"semi": true,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"singleQuote": true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más detalle sobre las reglas ver este</a:t>
            </a:r>
            <a:r>
              <a:rPr lang="es">
                <a:solidFill>
                  <a:srgbClr val="8B888F"/>
                </a:solidFill>
              </a:rPr>
              <a:t> </a:t>
            </a:r>
            <a:r>
              <a:rPr lang="es" u="sng">
                <a:solidFill>
                  <a:schemeClr val="hlink"/>
                </a:solidFill>
                <a:hlinkClick r:id="rId5"/>
              </a:rPr>
              <a:t>enlace</a:t>
            </a:r>
            <a:endParaRPr>
              <a:solidFill>
                <a:srgbClr val="8B888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Eslint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483300" y="1540200"/>
            <a:ext cx="80514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Primero será necesario que </a:t>
            </a:r>
            <a:r>
              <a:rPr lang="es" u="sng">
                <a:solidFill>
                  <a:schemeClr val="hlink"/>
                </a:solidFill>
                <a:hlinkClick r:id="rId4"/>
              </a:rPr>
              <a:t>configuremos eslint en nuestro editor de texto</a:t>
            </a:r>
            <a:r>
              <a:rPr lang="es">
                <a:solidFill>
                  <a:srgbClr val="3C63AC"/>
                </a:solidFill>
              </a:rPr>
              <a:t>, para este caso optamos por usar Visual Studio Code (VSCode).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instalaremos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</a:t>
            </a:r>
            <a:r>
              <a:rPr lang="es">
                <a:solidFill>
                  <a:srgbClr val="3C63AC"/>
                </a:solidFill>
              </a:rPr>
              <a:t> con el comando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 eslint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eslint-config-node eslint-config-prettier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eslint-config-standard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eslint-plugin-import eslint-plugin-node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eslint-plugin-prettier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eslint-plugin-promise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save-dev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último debemos agregar el archivo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.eslintrc.json</a:t>
            </a:r>
            <a:r>
              <a:rPr lang="es">
                <a:solidFill>
                  <a:srgbClr val="3C63AC"/>
                </a:solidFill>
              </a:rPr>
              <a:t> en nuestro directorio raíz.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 continuación usaremos el siguiente archivo a modo de ejemplo: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"trailingComma": "es5",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"tabWidth": 2,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"semi": true,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"singleQuote": true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Eslint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83300" y="1540200"/>
            <a:ext cx="80514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 continuación usaremos el siguiente archivo a modo de ejemplo: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"env": { "node": true, "es2021": true },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"extends": ["standard", "plugin:node/recommended"],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"parserOptions": { "ecmaVersion": "latest", "sourceType": "module" },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"rules":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"no-unused-vars": "warn",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"no-console":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"func-names":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"no-plusplus":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"no-process-exit":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"class-methods-use-this":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"node/no-unsupported-features/es-syntax": "off"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más información sobre los archivos de configuración de </a:t>
            </a:r>
            <a:endParaRPr>
              <a:solidFill>
                <a:srgbClr val="3C63A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         Eslint ver este </a:t>
            </a:r>
            <a:r>
              <a:rPr lang="es" u="sng">
                <a:solidFill>
                  <a:schemeClr val="hlink"/>
                </a:solidFill>
                <a:hlinkClick r:id="rId4"/>
              </a:rPr>
              <a:t>enlace</a:t>
            </a:r>
            <a:r>
              <a:rPr lang="es">
                <a:solidFill>
                  <a:srgbClr val="8B888F"/>
                </a:solidFill>
              </a:rPr>
              <a:t>.</a:t>
            </a:r>
            <a:endParaRPr>
              <a:solidFill>
                <a:srgbClr val="8B888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Eslint + Prettier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83300" y="1540200"/>
            <a:ext cx="80514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poder realizar esta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debemos instalar los siguientes paquetes: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eslint-config-prettier eslint-plugin-prettier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Los cuales instalaremos con el comando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eslint-config-prettier eslint-plugin-prettier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--save-dev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nos permite agregar configuraciones adicionales a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eslint</a:t>
            </a:r>
            <a:r>
              <a:rPr lang="es">
                <a:solidFill>
                  <a:srgbClr val="3C63AC"/>
                </a:solidFill>
              </a:rPr>
              <a:t> para que trabaje de la mano con prettier.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Eslint + Prettier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83300" y="1540200"/>
            <a:ext cx="80514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eso modificaremos nuestra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de la siguiente manera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"env": { "node": true, "es2021": true },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"extends": ["standard", "prettier", "plugin:node/recommended"],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"parserOptions": { "ecmaVersion": "latest", "sourceType": "module" },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"plugins": ["prettier"],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"rules":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"prettier/prettier": "error",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"no-unused-vars": "warn",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"no-console":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"func-names":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"no-plusplus":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"no-process-exit":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"class-methods-use-this": "off",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"node/no-unsupported-features/es-syntax": "off"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Babel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83300" y="1540200"/>
            <a:ext cx="80514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último agregaremos Babel a nuestro proyecto para poder usar funcionales de las versiones más recientes de ECMAScript.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agregar babel ejecutaremos el comando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install @babel/cli @babel/core @babel/node @babel/preset-env --save-dev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utlimo agregaremos la siguiente configuración en el archivo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.babelrc</a:t>
            </a:r>
            <a:r>
              <a:rPr lang="es">
                <a:solidFill>
                  <a:srgbClr val="3C63AC"/>
                </a:solidFill>
              </a:rPr>
              <a:t> en nuestro directorio raíz: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"presets": [["@babel/preset-env", { "targets": { "node": true } }]]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Scripts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483300" y="1540200"/>
            <a:ext cx="80514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</a:t>
            </a:r>
            <a:r>
              <a:rPr lang="es">
                <a:solidFill>
                  <a:srgbClr val="3C63AC"/>
                </a:solidFill>
              </a:rPr>
              <a:t>agregaremos los siguientes scripts o comandos a nuestro proyecto:</a:t>
            </a:r>
            <a:endParaRPr>
              <a:solidFill>
                <a:srgbClr val="3C63AC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"start": "npm run build &amp;&amp; node ./build/index.js",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"start:dev": "nodemon --exec babel-node src/index .js",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"build:babel": "babel -d ./build ./src -s",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"build": "npm run build:babel",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"prettier": "prettier src/**/*.js",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"prettier:fix": "prettier --write src/**/*.js"</a:t>
            </a:r>
            <a:endParaRPr b="1" sz="1200"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Inicialmente usaremos los comandos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start:dev</a:t>
            </a:r>
            <a:r>
              <a:rPr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s">
                <a:solidFill>
                  <a:srgbClr val="3C63AC"/>
                </a:solidFill>
              </a:rPr>
              <a:t> y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más </a:t>
            </a:r>
            <a:r>
              <a:rPr lang="es">
                <a:solidFill>
                  <a:srgbClr val="3C63AC"/>
                </a:solidFill>
              </a:rPr>
              <a:t>información</a:t>
            </a:r>
            <a:r>
              <a:rPr lang="es">
                <a:solidFill>
                  <a:srgbClr val="3C63AC"/>
                </a:solidFill>
              </a:rPr>
              <a:t> ver el </a:t>
            </a:r>
            <a:r>
              <a:rPr lang="es" u="sng">
                <a:solidFill>
                  <a:schemeClr val="hlink"/>
                </a:solidFill>
                <a:hlinkClick r:id="rId4"/>
              </a:rPr>
              <a:t>repositorio de </a:t>
            </a:r>
            <a:r>
              <a:rPr lang="es" u="sng">
                <a:solidFill>
                  <a:schemeClr val="hlink"/>
                </a:solidFill>
                <a:hlinkClick r:id="rId5"/>
              </a:rPr>
              <a:t>demostración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https://www.npmjs.com/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5"/>
              </a:rPr>
              <a:t>https://reactjs.org/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6"/>
              </a:rPr>
              <a:t>https://nodejs.org/en/download/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10: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Desarrollo de Back-End web con Node.js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Configurar el framework de Node.js en un ambiente de trabajo.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una aplicación web básica con Node.js.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051400" cy="30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Node.js es un entorno de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 para aplicaciones de JS de lado del servidor.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Fue creado por Ryan Dahl, el mismo creador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deno</a:t>
            </a:r>
            <a:r>
              <a:rPr lang="es">
                <a:solidFill>
                  <a:srgbClr val="3C63AC"/>
                </a:solidFill>
              </a:rPr>
              <a:t>, escrito en C, C++ y JS.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Node.js cuenta con un repositorio de paquetes open source en </a:t>
            </a:r>
            <a:r>
              <a:rPr lang="es" u="sng">
                <a:solidFill>
                  <a:schemeClr val="hlink"/>
                </a:solidFill>
                <a:hlinkClick r:id="rId5"/>
              </a:rPr>
              <a:t>npm</a:t>
            </a:r>
            <a:r>
              <a:rPr lang="es">
                <a:solidFill>
                  <a:srgbClr val="3C63AC"/>
                </a:solidFill>
              </a:rPr>
              <a:t>, adicionalmente npm (Node Package Manager) </a:t>
            </a:r>
            <a:r>
              <a:rPr lang="es">
                <a:solidFill>
                  <a:srgbClr val="3C63AC"/>
                </a:solidFill>
              </a:rPr>
              <a:t>también</a:t>
            </a:r>
            <a:r>
              <a:rPr lang="es">
                <a:solidFill>
                  <a:srgbClr val="3C63AC"/>
                </a:solidFill>
              </a:rPr>
              <a:t> es un CLI que se instala en conjunto con node.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Actualmente Node.js es utilizado para el desarrollo de todo tipo de aplicaciones: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 escritorio con </a:t>
            </a:r>
            <a:r>
              <a:rPr lang="es" u="sng">
                <a:solidFill>
                  <a:schemeClr val="hlink"/>
                </a:solidFill>
                <a:hlinkClick r:id="rId6"/>
              </a:rPr>
              <a:t>Electron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Aplicaciones web con </a:t>
            </a:r>
            <a:r>
              <a:rPr lang="es" u="sng">
                <a:solidFill>
                  <a:schemeClr val="hlink"/>
                </a:solidFill>
                <a:hlinkClick r:id="rId7"/>
              </a:rPr>
              <a:t>React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 u="sng">
                <a:solidFill>
                  <a:schemeClr val="hlink"/>
                </a:solidFill>
                <a:hlinkClick r:id="rId8"/>
              </a:rPr>
              <a:t>Angular</a:t>
            </a:r>
            <a:r>
              <a:rPr lang="es">
                <a:solidFill>
                  <a:srgbClr val="3C63AC"/>
                </a:solidFill>
              </a:rPr>
              <a:t>, entre otros.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 servidor con </a:t>
            </a:r>
            <a:r>
              <a:rPr lang="es" u="sng">
                <a:solidFill>
                  <a:schemeClr val="hlink"/>
                </a:solidFill>
                <a:hlinkClick r:id="rId9"/>
              </a:rPr>
              <a:t>Express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 u="sng">
                <a:solidFill>
                  <a:schemeClr val="hlink"/>
                </a:solidFill>
                <a:hlinkClick r:id="rId10"/>
              </a:rPr>
              <a:t>Nest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 u="sng">
                <a:solidFill>
                  <a:schemeClr val="hlink"/>
                </a:solidFill>
                <a:hlinkClick r:id="rId11"/>
              </a:rPr>
              <a:t>Next</a:t>
            </a:r>
            <a:r>
              <a:rPr lang="es">
                <a:solidFill>
                  <a:srgbClr val="3C63AC"/>
                </a:solidFill>
              </a:rPr>
              <a:t>, entre otros.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Móviles</a:t>
            </a:r>
            <a:r>
              <a:rPr lang="es">
                <a:solidFill>
                  <a:srgbClr val="3C63AC"/>
                </a:solidFill>
              </a:rPr>
              <a:t> con </a:t>
            </a:r>
            <a:r>
              <a:rPr lang="es" u="sng">
                <a:solidFill>
                  <a:schemeClr val="hlink"/>
                </a:solidFill>
                <a:hlinkClick r:id="rId12"/>
              </a:rPr>
              <a:t>React Native</a:t>
            </a:r>
            <a:r>
              <a:rPr lang="es">
                <a:solidFill>
                  <a:srgbClr val="3C63AC"/>
                </a:solidFill>
              </a:rPr>
              <a:t> o </a:t>
            </a:r>
            <a:r>
              <a:rPr lang="es" u="sng">
                <a:solidFill>
                  <a:schemeClr val="hlink"/>
                </a:solidFill>
                <a:hlinkClick r:id="rId13"/>
              </a:rPr>
              <a:t>Ionic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Instalación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3300" y="1540200"/>
            <a:ext cx="80514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instalar Node.js dirigirse a este </a:t>
            </a:r>
            <a:r>
              <a:rPr lang="es" u="sng">
                <a:solidFill>
                  <a:schemeClr val="hlink"/>
                </a:solidFill>
                <a:hlinkClick r:id="rId4"/>
              </a:rPr>
              <a:t>enlace</a:t>
            </a:r>
            <a:r>
              <a:rPr lang="es">
                <a:solidFill>
                  <a:srgbClr val="3C63AC"/>
                </a:solidFill>
              </a:rPr>
              <a:t> y descargar la version LTS</a:t>
            </a:r>
            <a:r>
              <a:rPr lang="es">
                <a:solidFill>
                  <a:srgbClr val="3C63AC"/>
                </a:solidFill>
              </a:rPr>
              <a:t>. Esto nos descargara un archivo binario, el cual deberemos de ejecutar como administrador.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Siguiendo con la </a:t>
            </a:r>
            <a:r>
              <a:rPr lang="es">
                <a:solidFill>
                  <a:srgbClr val="3C63AC"/>
                </a:solidFill>
              </a:rPr>
              <a:t>instalación</a:t>
            </a:r>
            <a:r>
              <a:rPr lang="es">
                <a:solidFill>
                  <a:srgbClr val="3C63AC"/>
                </a:solidFill>
              </a:rPr>
              <a:t> de de Node.js este nos </a:t>
            </a:r>
            <a:r>
              <a:rPr lang="es">
                <a:solidFill>
                  <a:srgbClr val="3C63AC"/>
                </a:solidFill>
              </a:rPr>
              <a:t>instalará</a:t>
            </a:r>
            <a:r>
              <a:rPr lang="es">
                <a:solidFill>
                  <a:srgbClr val="3C63AC"/>
                </a:solidFill>
              </a:rPr>
              <a:t> npm, una vez finalizada su </a:t>
            </a:r>
            <a:r>
              <a:rPr lang="es">
                <a:solidFill>
                  <a:srgbClr val="3C63AC"/>
                </a:solidFill>
              </a:rPr>
              <a:t>instalación</a:t>
            </a:r>
            <a:r>
              <a:rPr lang="es">
                <a:solidFill>
                  <a:srgbClr val="3C63AC"/>
                </a:solidFill>
              </a:rPr>
              <a:t> podemos revisar su estado mediante una </a:t>
            </a:r>
            <a:r>
              <a:rPr lang="es">
                <a:solidFill>
                  <a:srgbClr val="3C63AC"/>
                </a:solidFill>
              </a:rPr>
              <a:t>línea</a:t>
            </a:r>
            <a:r>
              <a:rPr lang="es">
                <a:solidFill>
                  <a:srgbClr val="3C63AC"/>
                </a:solidFill>
              </a:rPr>
              <a:t> de comandos.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 los comandos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node --version</a:t>
            </a:r>
            <a:r>
              <a:rPr lang="es">
                <a:solidFill>
                  <a:srgbClr val="3C63AC"/>
                </a:solidFill>
              </a:rPr>
              <a:t> y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--version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3557775"/>
            <a:ext cx="2720950" cy="6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750" y="4280025"/>
            <a:ext cx="2401817" cy="6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Package.json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83300" y="1540200"/>
            <a:ext cx="80514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Una vez instalado Node.js, procedemos con ejecutar el comando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init -y</a:t>
            </a:r>
            <a:r>
              <a:rPr lang="es">
                <a:solidFill>
                  <a:srgbClr val="3C63AC"/>
                </a:solidFill>
              </a:rPr>
              <a:t> sobre la carpeta donde </a:t>
            </a:r>
            <a:r>
              <a:rPr lang="es">
                <a:solidFill>
                  <a:srgbClr val="3C63AC"/>
                </a:solidFill>
              </a:rPr>
              <a:t>queramos</a:t>
            </a:r>
            <a:r>
              <a:rPr lang="es">
                <a:solidFill>
                  <a:srgbClr val="3C63AC"/>
                </a:solidFill>
              </a:rPr>
              <a:t> ubicar nuestro proyecto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nos </a:t>
            </a:r>
            <a:r>
              <a:rPr lang="es">
                <a:solidFill>
                  <a:srgbClr val="3C63AC"/>
                </a:solidFill>
              </a:rPr>
              <a:t>generará</a:t>
            </a:r>
            <a:r>
              <a:rPr lang="es">
                <a:solidFill>
                  <a:srgbClr val="3C63AC"/>
                </a:solidFill>
              </a:rPr>
              <a:t> un archivo llamado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s">
                <a:solidFill>
                  <a:srgbClr val="3C63AC"/>
                </a:solidFill>
              </a:rPr>
              <a:t> donde encontraremos toda la </a:t>
            </a:r>
            <a:r>
              <a:rPr lang="es">
                <a:solidFill>
                  <a:srgbClr val="3C63AC"/>
                </a:solidFill>
              </a:rPr>
              <a:t>configuración</a:t>
            </a:r>
            <a:r>
              <a:rPr lang="es">
                <a:solidFill>
                  <a:srgbClr val="3C63AC"/>
                </a:solidFill>
              </a:rPr>
              <a:t> y </a:t>
            </a:r>
            <a:r>
              <a:rPr lang="es">
                <a:solidFill>
                  <a:srgbClr val="3C63AC"/>
                </a:solidFill>
              </a:rPr>
              <a:t>descripción</a:t>
            </a:r>
            <a:r>
              <a:rPr lang="es">
                <a:solidFill>
                  <a:srgbClr val="3C63AC"/>
                </a:solidFill>
              </a:rPr>
              <a:t> de nuestro proyecto: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"name": "demo",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"version": "1.0.0",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"description": "",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"main": "index.js",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"scripts": {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  "test": "echo \"Error: no test specified\" &amp;&amp; exit 1"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"keywords": [],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"author": "",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  "license": "ISC"</a:t>
            </a:r>
            <a:endParaRPr b="1" sz="1200"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Interfaz de Comandos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83300" y="1540200"/>
            <a:ext cx="80514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Nuestro archivo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s">
                <a:solidFill>
                  <a:srgbClr val="3C63AC"/>
                </a:solidFill>
              </a:rPr>
              <a:t> tiene configurado un archivo de entrada llamado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r>
              <a:rPr lang="es">
                <a:solidFill>
                  <a:srgbClr val="3C63AC"/>
                </a:solidFill>
              </a:rPr>
              <a:t>, inicialmente este archivo no existe y uno tiene que crearlo por su cuenta, por lo que creamos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r>
              <a:rPr lang="es">
                <a:solidFill>
                  <a:srgbClr val="3C63AC"/>
                </a:solidFill>
              </a:rPr>
              <a:t> con la siguiente estructura: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console.log('Hola mundo!');</a:t>
            </a:r>
            <a:endParaRPr b="1" sz="1200"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Nuestro archivo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s">
                <a:solidFill>
                  <a:srgbClr val="3C63AC"/>
                </a:solidFill>
              </a:rPr>
              <a:t> tiene un apartado de scripts el consta de un json donde solo se define el key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“test”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Nosotros agregaremos una key que se llamara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“start”</a:t>
            </a:r>
            <a:r>
              <a:rPr lang="es">
                <a:solidFill>
                  <a:srgbClr val="3C63AC"/>
                </a:solidFill>
              </a:rPr>
              <a:t> y tendrá el siguiente valor:</a:t>
            </a:r>
            <a:endParaRPr>
              <a:solidFill>
                <a:srgbClr val="3C63AC"/>
              </a:solidFill>
            </a:endParaRPr>
          </a:p>
          <a:p>
            <a:pPr indent="0" lvl="0" marL="899999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"start": "node index.js",</a:t>
            </a:r>
            <a:endParaRPr b="1" sz="1200"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 esta forma podemos configurar scripts dentro de nuestro proyecto.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Interfaz de </a:t>
            </a:r>
            <a:r>
              <a:rPr b="1" lang="es" sz="3000">
                <a:solidFill>
                  <a:srgbClr val="E63466"/>
                </a:solidFill>
              </a:rPr>
              <a:t>C</a:t>
            </a:r>
            <a:r>
              <a:rPr b="1" lang="es" sz="3000">
                <a:solidFill>
                  <a:srgbClr val="E63466"/>
                </a:solidFill>
              </a:rPr>
              <a:t>omandos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83300" y="1540200"/>
            <a:ext cx="8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en nuestra terminal de comandos podemos ejecutar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start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400" y="2109524"/>
            <a:ext cx="4374250" cy="12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483300" y="3395050"/>
            <a:ext cx="829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esto resulta en lo mismo que ejecutar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b="1" lang="es" sz="120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r>
              <a:rPr lang="es">
                <a:solidFill>
                  <a:srgbClr val="3C63AC"/>
                </a:solidFill>
              </a:rPr>
              <a:t> desde la terminal de comandos: 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400" y="4072825"/>
            <a:ext cx="4572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Buenas Prácticas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83300" y="1540200"/>
            <a:ext cx="80514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tener una buena experiencia de desarrollo con Node.js, por lo general es recomendable hacer lo siguiente: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Configurar Prettier para darle formato al </a:t>
            </a:r>
            <a:r>
              <a:rPr lang="es">
                <a:solidFill>
                  <a:srgbClr val="3C63AC"/>
                </a:solidFill>
              </a:rPr>
              <a:t>código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Configurar Eslint para tener una mejor experiencia al desarrollar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Configurar Eslint y Prettier para que </a:t>
            </a:r>
            <a:r>
              <a:rPr lang="es">
                <a:solidFill>
                  <a:srgbClr val="3C63AC"/>
                </a:solidFill>
              </a:rPr>
              <a:t>estén</a:t>
            </a:r>
            <a:r>
              <a:rPr lang="es">
                <a:solidFill>
                  <a:srgbClr val="3C63AC"/>
                </a:solidFill>
              </a:rPr>
              <a:t> de acuerdo con el formato y reglas a utilizar.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Configurar Babel para utilizar </a:t>
            </a:r>
            <a:r>
              <a:rPr lang="es">
                <a:solidFill>
                  <a:srgbClr val="3C63AC"/>
                </a:solidFill>
              </a:rPr>
              <a:t>características</a:t>
            </a:r>
            <a:r>
              <a:rPr lang="es">
                <a:solidFill>
                  <a:srgbClr val="3C63AC"/>
                </a:solidFill>
              </a:rPr>
              <a:t> de siguiente </a:t>
            </a:r>
            <a:r>
              <a:rPr lang="es">
                <a:solidFill>
                  <a:srgbClr val="3C63AC"/>
                </a:solidFill>
              </a:rPr>
              <a:t>generación</a:t>
            </a:r>
            <a:r>
              <a:rPr lang="es">
                <a:solidFill>
                  <a:srgbClr val="3C63AC"/>
                </a:solidFill>
              </a:rPr>
              <a:t> como import/export.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