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17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0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06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70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576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63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45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43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80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5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7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3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33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8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2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7A90-9260-437D-97C8-AF339C04A72C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B4774F-0731-4F99-8742-3692B9A0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70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258AECD-BB96-73DC-1A34-1FE08F215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TravelNote</a:t>
            </a:r>
            <a:r>
              <a:rPr lang="zh-TW" altLang="en-US"/>
              <a:t>第二版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3BDC88E-3307-9C33-678D-28D9CD3FB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賴弘軒</a:t>
            </a:r>
          </a:p>
        </p:txBody>
      </p:sp>
    </p:spTree>
    <p:extLst>
      <p:ext uri="{BB962C8B-B14F-4D97-AF65-F5344CB8AC3E}">
        <p14:creationId xmlns:p14="http://schemas.microsoft.com/office/powerpoint/2010/main" val="75328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BE08902-6BC6-3529-4DA8-6C8EE24E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179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/>
              <a:t>專案結構</a:t>
            </a:r>
          </a:p>
        </p:txBody>
      </p:sp>
    </p:spTree>
    <p:extLst>
      <p:ext uri="{BB962C8B-B14F-4D97-AF65-F5344CB8AC3E}">
        <p14:creationId xmlns:p14="http://schemas.microsoft.com/office/powerpoint/2010/main" val="280875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已上傳的圖像">
            <a:extLst>
              <a:ext uri="{FF2B5EF4-FFF2-40B4-BE49-F238E27FC236}">
                <a16:creationId xmlns:a16="http://schemas.microsoft.com/office/drawing/2014/main" id="{E36D2DF2-2C7C-999C-C645-6048E7434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303" y="713804"/>
            <a:ext cx="3560644" cy="522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059D08-CD8B-3EFB-3618-2D1E4ABC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952" y="713804"/>
            <a:ext cx="3616407" cy="5223700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C17D9C25-3474-D104-1A53-7B11BAC8F337}"/>
              </a:ext>
            </a:extLst>
          </p:cNvPr>
          <p:cNvSpPr/>
          <p:nvPr/>
        </p:nvSpPr>
        <p:spPr>
          <a:xfrm>
            <a:off x="5315712" y="2548128"/>
            <a:ext cx="768096" cy="990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1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866838F-0F8D-67A8-6E30-C320438238A6}"/>
              </a:ext>
            </a:extLst>
          </p:cNvPr>
          <p:cNvCxnSpPr>
            <a:cxnSpLocks/>
          </p:cNvCxnSpPr>
          <p:nvPr/>
        </p:nvCxnSpPr>
        <p:spPr>
          <a:xfrm>
            <a:off x="1564107" y="2370223"/>
            <a:ext cx="91319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40EA59D-5438-E9D7-318E-99D0D87AF2E6}"/>
              </a:ext>
            </a:extLst>
          </p:cNvPr>
          <p:cNvSpPr/>
          <p:nvPr/>
        </p:nvSpPr>
        <p:spPr>
          <a:xfrm>
            <a:off x="433139" y="2005277"/>
            <a:ext cx="1624263" cy="625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前端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664C4E8-6208-8479-6F06-67CA71245F4B}"/>
              </a:ext>
            </a:extLst>
          </p:cNvPr>
          <p:cNvSpPr/>
          <p:nvPr/>
        </p:nvSpPr>
        <p:spPr>
          <a:xfrm>
            <a:off x="433139" y="3166324"/>
            <a:ext cx="1515980" cy="6697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WebApi</a:t>
            </a:r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BD1F289-B5C0-B8D1-5134-06B6502F5BA3}"/>
              </a:ext>
            </a:extLst>
          </p:cNvPr>
          <p:cNvSpPr/>
          <p:nvPr/>
        </p:nvSpPr>
        <p:spPr>
          <a:xfrm>
            <a:off x="433139" y="4257163"/>
            <a:ext cx="1624263" cy="625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Repository</a:t>
            </a:r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BBDB9B5-DBAE-A46B-7102-7F961AABA42B}"/>
              </a:ext>
            </a:extLst>
          </p:cNvPr>
          <p:cNvCxnSpPr>
            <a:cxnSpLocks/>
          </p:cNvCxnSpPr>
          <p:nvPr/>
        </p:nvCxnSpPr>
        <p:spPr>
          <a:xfrm>
            <a:off x="2550697" y="1600202"/>
            <a:ext cx="0" cy="38741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FB6310F-88FB-115D-64B4-13923DBD0C91}"/>
              </a:ext>
            </a:extLst>
          </p:cNvPr>
          <p:cNvCxnSpPr>
            <a:cxnSpLocks/>
          </p:cNvCxnSpPr>
          <p:nvPr/>
        </p:nvCxnSpPr>
        <p:spPr>
          <a:xfrm>
            <a:off x="1564107" y="3429000"/>
            <a:ext cx="90597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6E14A42-9874-ECCF-B4F4-57EA7376286F}"/>
              </a:ext>
            </a:extLst>
          </p:cNvPr>
          <p:cNvCxnSpPr>
            <a:cxnSpLocks/>
          </p:cNvCxnSpPr>
          <p:nvPr/>
        </p:nvCxnSpPr>
        <p:spPr>
          <a:xfrm>
            <a:off x="1636296" y="4499813"/>
            <a:ext cx="90597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473E6E3-DE08-58DA-A801-E4D242B9B369}"/>
              </a:ext>
            </a:extLst>
          </p:cNvPr>
          <p:cNvSpPr/>
          <p:nvPr/>
        </p:nvSpPr>
        <p:spPr>
          <a:xfrm>
            <a:off x="1636296" y="766025"/>
            <a:ext cx="2117557" cy="7579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CheckFolderPhotos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F5FE6734-6EF6-B479-372B-BFD89E0D3972}"/>
              </a:ext>
            </a:extLst>
          </p:cNvPr>
          <p:cNvSpPr/>
          <p:nvPr/>
        </p:nvSpPr>
        <p:spPr>
          <a:xfrm>
            <a:off x="4170949" y="766024"/>
            <a:ext cx="2117557" cy="7579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CheckFolderPhotos</a:t>
            </a:r>
          </a:p>
        </p:txBody>
      </p:sp>
    </p:spTree>
    <p:extLst>
      <p:ext uri="{BB962C8B-B14F-4D97-AF65-F5344CB8AC3E}">
        <p14:creationId xmlns:p14="http://schemas.microsoft.com/office/powerpoint/2010/main" val="90736890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14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 3</vt:lpstr>
      <vt:lpstr>多面向</vt:lpstr>
      <vt:lpstr>TravelNote第二版</vt:lpstr>
      <vt:lpstr>專案結構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klas9803@gmail.com</dc:creator>
  <cp:lastModifiedBy>klas9803@gmail.com</cp:lastModifiedBy>
  <cp:revision>3</cp:revision>
  <dcterms:created xsi:type="dcterms:W3CDTF">2024-07-25T02:23:24Z</dcterms:created>
  <dcterms:modified xsi:type="dcterms:W3CDTF">2024-07-25T11:46:01Z</dcterms:modified>
</cp:coreProperties>
</file>