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742" r:id="rId3"/>
    <p:sldId id="744" r:id="rId4"/>
    <p:sldId id="743" r:id="rId5"/>
    <p:sldId id="745" r:id="rId6"/>
    <p:sldId id="746" r:id="rId7"/>
  </p:sldIdLst>
  <p:sldSz cx="9144000" cy="6858000" type="screen4x3"/>
  <p:notesSz cx="7010400" cy="9296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A9F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71" autoAdjust="0"/>
  </p:normalViewPr>
  <p:slideViewPr>
    <p:cSldViewPr>
      <p:cViewPr varScale="1">
        <p:scale>
          <a:sx n="108" d="100"/>
          <a:sy n="108" d="100"/>
        </p:scale>
        <p:origin x="1098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9D829C-89BB-4032-89D7-C34BEA8F642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CO"/>
        </a:p>
      </dgm:t>
    </dgm:pt>
    <dgm:pt modelId="{C6EEEEC4-992D-4569-AEC5-61DF8537DD96}">
      <dgm:prSet/>
      <dgm:spPr/>
      <dgm:t>
        <a:bodyPr/>
        <a:lstStyle/>
        <a:p>
          <a:pPr rtl="0"/>
          <a:r>
            <a:rPr lang="es-CO" b="0" i="0" dirty="0" smtClean="0"/>
            <a:t>Pedro Andrés Pineda Romero</a:t>
          </a:r>
          <a:endParaRPr lang="es-CO" dirty="0"/>
        </a:p>
      </dgm:t>
    </dgm:pt>
    <dgm:pt modelId="{7CDBD3A4-CE15-43BD-81C6-FBF6CE5B8367}" type="parTrans" cxnId="{0DDC9C30-BBA1-4CAA-B2A2-DCA342D33F5A}">
      <dgm:prSet/>
      <dgm:spPr/>
      <dgm:t>
        <a:bodyPr/>
        <a:lstStyle/>
        <a:p>
          <a:endParaRPr lang="es-CO"/>
        </a:p>
      </dgm:t>
    </dgm:pt>
    <dgm:pt modelId="{DACB5C20-A1AD-4F1E-8F15-33B873A503E8}" type="sibTrans" cxnId="{0DDC9C30-BBA1-4CAA-B2A2-DCA342D33F5A}">
      <dgm:prSet/>
      <dgm:spPr/>
      <dgm:t>
        <a:bodyPr/>
        <a:lstStyle/>
        <a:p>
          <a:endParaRPr lang="es-CO"/>
        </a:p>
      </dgm:t>
    </dgm:pt>
    <dgm:pt modelId="{241E3BB4-A963-4E31-86DB-4A79011EDB16}">
      <dgm:prSet/>
      <dgm:spPr/>
      <dgm:t>
        <a:bodyPr/>
        <a:lstStyle/>
        <a:p>
          <a:pPr rtl="0"/>
          <a:r>
            <a:rPr lang="es-CO" b="0" i="0" dirty="0" err="1" smtClean="0"/>
            <a:t>Jhony</a:t>
          </a:r>
          <a:r>
            <a:rPr lang="es-CO" b="0" i="0" dirty="0" smtClean="0"/>
            <a:t> Mauricio Toro Echeverría</a:t>
          </a:r>
          <a:endParaRPr lang="es-CO" dirty="0"/>
        </a:p>
      </dgm:t>
    </dgm:pt>
    <dgm:pt modelId="{8DC689B2-79D2-42CD-A3C6-C5BF969CFAAC}" type="parTrans" cxnId="{4270ABEB-8E5B-4C5D-B35F-6BBB3E3C7CCA}">
      <dgm:prSet/>
      <dgm:spPr/>
      <dgm:t>
        <a:bodyPr/>
        <a:lstStyle/>
        <a:p>
          <a:endParaRPr lang="es-CO"/>
        </a:p>
      </dgm:t>
    </dgm:pt>
    <dgm:pt modelId="{DBD0C027-1A60-4041-AAB5-BF9F3AB25D6B}" type="sibTrans" cxnId="{4270ABEB-8E5B-4C5D-B35F-6BBB3E3C7CCA}">
      <dgm:prSet/>
      <dgm:spPr/>
      <dgm:t>
        <a:bodyPr/>
        <a:lstStyle/>
        <a:p>
          <a:endParaRPr lang="es-CO"/>
        </a:p>
      </dgm:t>
    </dgm:pt>
    <dgm:pt modelId="{5F80F9A3-CF13-41C5-8A59-754AEF2CA2DC}">
      <dgm:prSet/>
      <dgm:spPr/>
      <dgm:t>
        <a:bodyPr/>
        <a:lstStyle/>
        <a:p>
          <a:pPr rtl="0"/>
          <a:r>
            <a:rPr lang="es-CO" b="0" i="0" dirty="0" err="1" smtClean="0"/>
            <a:t>Taidy</a:t>
          </a:r>
          <a:r>
            <a:rPr lang="es-CO" b="0" i="0" dirty="0" smtClean="0"/>
            <a:t> Johana </a:t>
          </a:r>
          <a:r>
            <a:rPr lang="es-CO" b="0" i="0" dirty="0" err="1" smtClean="0"/>
            <a:t>Marrugo</a:t>
          </a:r>
          <a:r>
            <a:rPr lang="es-CO" b="0" i="0" dirty="0" smtClean="0"/>
            <a:t> </a:t>
          </a:r>
          <a:r>
            <a:rPr lang="es-CO" b="0" i="0" dirty="0" err="1" smtClean="0"/>
            <a:t>Simancas</a:t>
          </a:r>
          <a:endParaRPr lang="es-CO" dirty="0"/>
        </a:p>
      </dgm:t>
    </dgm:pt>
    <dgm:pt modelId="{59B5263F-6B75-449C-BF79-D5B4D50F2974}" type="parTrans" cxnId="{04F638A2-EC60-4196-BB23-C1F5999FD18C}">
      <dgm:prSet/>
      <dgm:spPr/>
      <dgm:t>
        <a:bodyPr/>
        <a:lstStyle/>
        <a:p>
          <a:endParaRPr lang="es-CO"/>
        </a:p>
      </dgm:t>
    </dgm:pt>
    <dgm:pt modelId="{85E514F4-C9EF-4F19-8CA1-7EAD60E68B43}" type="sibTrans" cxnId="{04F638A2-EC60-4196-BB23-C1F5999FD18C}">
      <dgm:prSet/>
      <dgm:spPr/>
      <dgm:t>
        <a:bodyPr/>
        <a:lstStyle/>
        <a:p>
          <a:endParaRPr lang="es-CO"/>
        </a:p>
      </dgm:t>
    </dgm:pt>
    <dgm:pt modelId="{99AE1A20-2B52-4664-AAE4-A5CD6CDA45E5}">
      <dgm:prSet/>
      <dgm:spPr/>
      <dgm:t>
        <a:bodyPr/>
        <a:lstStyle/>
        <a:p>
          <a:pPr rtl="0"/>
          <a:r>
            <a:rPr lang="es-CO" b="0" i="0" dirty="0" smtClean="0"/>
            <a:t>Jorge Humberto Castro Villamizar</a:t>
          </a:r>
          <a:endParaRPr lang="es-CO" dirty="0"/>
        </a:p>
      </dgm:t>
    </dgm:pt>
    <dgm:pt modelId="{F98FFC95-AA9B-488D-A80D-B21883689223}" type="parTrans" cxnId="{6EB5E935-2F9F-428F-9608-888D1CFB036E}">
      <dgm:prSet/>
      <dgm:spPr/>
      <dgm:t>
        <a:bodyPr/>
        <a:lstStyle/>
        <a:p>
          <a:endParaRPr lang="es-CO"/>
        </a:p>
      </dgm:t>
    </dgm:pt>
    <dgm:pt modelId="{312BE81F-0AE3-48F4-AED9-C182FF7BB87F}" type="sibTrans" cxnId="{6EB5E935-2F9F-428F-9608-888D1CFB036E}">
      <dgm:prSet/>
      <dgm:spPr/>
      <dgm:t>
        <a:bodyPr/>
        <a:lstStyle/>
        <a:p>
          <a:endParaRPr lang="es-CO"/>
        </a:p>
      </dgm:t>
    </dgm:pt>
    <dgm:pt modelId="{A4C9A072-28C3-46DE-A9D2-52CF44B36513}">
      <dgm:prSet/>
      <dgm:spPr/>
      <dgm:t>
        <a:bodyPr/>
        <a:lstStyle/>
        <a:p>
          <a:pPr rtl="0"/>
          <a:r>
            <a:rPr lang="es-CO" b="0" i="0" dirty="0" err="1" smtClean="0"/>
            <a:t>Ludwing</a:t>
          </a:r>
          <a:r>
            <a:rPr lang="es-CO" b="0" i="0" dirty="0" smtClean="0"/>
            <a:t> Badillo </a:t>
          </a:r>
          <a:r>
            <a:rPr lang="es-CO" b="0" i="0" dirty="0" err="1" smtClean="0"/>
            <a:t>Dominguez</a:t>
          </a:r>
          <a:endParaRPr lang="es-CO" dirty="0"/>
        </a:p>
      </dgm:t>
    </dgm:pt>
    <dgm:pt modelId="{23035BC4-1948-4E9D-A685-6E2D1FBA8B9B}" type="parTrans" cxnId="{C6AB2D02-D260-4E7E-BCD1-2E61D88DB2F8}">
      <dgm:prSet/>
      <dgm:spPr/>
      <dgm:t>
        <a:bodyPr/>
        <a:lstStyle/>
        <a:p>
          <a:endParaRPr lang="es-CO"/>
        </a:p>
      </dgm:t>
    </dgm:pt>
    <dgm:pt modelId="{FC9E9A8B-BF69-408F-9C91-1DC060CADB8A}" type="sibTrans" cxnId="{C6AB2D02-D260-4E7E-BCD1-2E61D88DB2F8}">
      <dgm:prSet/>
      <dgm:spPr/>
      <dgm:t>
        <a:bodyPr/>
        <a:lstStyle/>
        <a:p>
          <a:endParaRPr lang="es-CO"/>
        </a:p>
      </dgm:t>
    </dgm:pt>
    <dgm:pt modelId="{DEA4A70A-A07F-4E5F-A764-DDFB3918684F}">
      <dgm:prSet/>
      <dgm:spPr/>
      <dgm:t>
        <a:bodyPr/>
        <a:lstStyle/>
        <a:p>
          <a:pPr rtl="0"/>
          <a:r>
            <a:rPr lang="es-CO" dirty="0" smtClean="0"/>
            <a:t>Line-</a:t>
          </a:r>
          <a:r>
            <a:rPr lang="es-CO" dirty="0" err="1" smtClean="0"/>
            <a:t>Fact</a:t>
          </a:r>
          <a:endParaRPr lang="es-CO" dirty="0"/>
        </a:p>
      </dgm:t>
    </dgm:pt>
    <dgm:pt modelId="{75FB3A94-DE49-40B7-B44B-15A890053F6D}" type="parTrans" cxnId="{31D82EA7-4AB4-43B2-9779-F656B650578F}">
      <dgm:prSet/>
      <dgm:spPr/>
      <dgm:t>
        <a:bodyPr/>
        <a:lstStyle/>
        <a:p>
          <a:endParaRPr lang="es-CO"/>
        </a:p>
      </dgm:t>
    </dgm:pt>
    <dgm:pt modelId="{158A80C9-9A7E-41F4-A04C-78294B772820}" type="sibTrans" cxnId="{31D82EA7-4AB4-43B2-9779-F656B650578F}">
      <dgm:prSet/>
      <dgm:spPr/>
      <dgm:t>
        <a:bodyPr/>
        <a:lstStyle/>
        <a:p>
          <a:endParaRPr lang="es-CO"/>
        </a:p>
      </dgm:t>
    </dgm:pt>
    <dgm:pt modelId="{3A4EBF78-5109-4BBD-9C62-3C0789589A2D}">
      <dgm:prSet/>
      <dgm:spPr/>
      <dgm:t>
        <a:bodyPr/>
        <a:lstStyle/>
        <a:p>
          <a:pPr rtl="0"/>
          <a:r>
            <a:rPr lang="es-CO" b="0" i="0" smtClean="0"/>
            <a:t> </a:t>
          </a:r>
          <a:r>
            <a:rPr lang="es-CO" b="0" i="0" dirty="0" smtClean="0"/>
            <a:t>Arquitecto</a:t>
          </a:r>
          <a:endParaRPr lang="es-CO" dirty="0"/>
        </a:p>
      </dgm:t>
    </dgm:pt>
    <dgm:pt modelId="{0998E1E7-5183-4FA0-AA9A-D6C6B09C2CD0}" type="parTrans" cxnId="{DCE7DFDF-38FD-4DAD-A676-3C4E08A72920}">
      <dgm:prSet/>
      <dgm:spPr/>
      <dgm:t>
        <a:bodyPr/>
        <a:lstStyle/>
        <a:p>
          <a:endParaRPr lang="es-CO"/>
        </a:p>
      </dgm:t>
    </dgm:pt>
    <dgm:pt modelId="{040341CA-1F5F-4418-9093-03AF9EE50512}" type="sibTrans" cxnId="{DCE7DFDF-38FD-4DAD-A676-3C4E08A72920}">
      <dgm:prSet/>
      <dgm:spPr/>
      <dgm:t>
        <a:bodyPr/>
        <a:lstStyle/>
        <a:p>
          <a:endParaRPr lang="es-CO"/>
        </a:p>
      </dgm:t>
    </dgm:pt>
    <dgm:pt modelId="{E3E15C0A-94C6-4F42-BC8F-3D5733FA8D00}">
      <dgm:prSet/>
      <dgm:spPr/>
      <dgm:t>
        <a:bodyPr/>
        <a:lstStyle/>
        <a:p>
          <a:pPr rtl="0"/>
          <a:r>
            <a:rPr lang="es-CO" b="0" i="0" dirty="0" smtClean="0"/>
            <a:t>Líder de Configuración</a:t>
          </a:r>
          <a:endParaRPr lang="es-CO" dirty="0"/>
        </a:p>
      </dgm:t>
    </dgm:pt>
    <dgm:pt modelId="{5681E2AD-C49D-42C9-B472-F02F35501F59}" type="parTrans" cxnId="{D468C43D-7D22-42E5-839D-629355235677}">
      <dgm:prSet/>
      <dgm:spPr/>
      <dgm:t>
        <a:bodyPr/>
        <a:lstStyle/>
        <a:p>
          <a:endParaRPr lang="es-CO"/>
        </a:p>
      </dgm:t>
    </dgm:pt>
    <dgm:pt modelId="{7E018F4D-DBDC-4A95-97AA-66A4E8A340FB}" type="sibTrans" cxnId="{D468C43D-7D22-42E5-839D-629355235677}">
      <dgm:prSet/>
      <dgm:spPr/>
      <dgm:t>
        <a:bodyPr/>
        <a:lstStyle/>
        <a:p>
          <a:endParaRPr lang="es-CO"/>
        </a:p>
      </dgm:t>
    </dgm:pt>
    <dgm:pt modelId="{CC947AD8-4BEC-4E97-8E58-0500CBF5D89F}">
      <dgm:prSet/>
      <dgm:spPr/>
      <dgm:t>
        <a:bodyPr/>
        <a:lstStyle/>
        <a:p>
          <a:pPr rtl="0"/>
          <a:r>
            <a:rPr lang="es-CO" b="0" i="0" dirty="0" smtClean="0"/>
            <a:t> Líder de Productos</a:t>
          </a:r>
          <a:endParaRPr lang="es-CO" dirty="0"/>
        </a:p>
      </dgm:t>
    </dgm:pt>
    <dgm:pt modelId="{92C8FA61-3C25-4B53-8C32-B1736A8EFB89}" type="parTrans" cxnId="{49EADA0B-02E6-4EA1-9E9E-DCCDDA8F7649}">
      <dgm:prSet/>
      <dgm:spPr/>
      <dgm:t>
        <a:bodyPr/>
        <a:lstStyle/>
        <a:p>
          <a:endParaRPr lang="es-CO"/>
        </a:p>
      </dgm:t>
    </dgm:pt>
    <dgm:pt modelId="{A4FFB5CE-D3B2-4028-9E69-531F7CB3B51F}" type="sibTrans" cxnId="{49EADA0B-02E6-4EA1-9E9E-DCCDDA8F7649}">
      <dgm:prSet/>
      <dgm:spPr/>
      <dgm:t>
        <a:bodyPr/>
        <a:lstStyle/>
        <a:p>
          <a:endParaRPr lang="es-CO"/>
        </a:p>
      </dgm:t>
    </dgm:pt>
    <dgm:pt modelId="{999D0381-1B74-4C9F-8EE8-17FC23979278}">
      <dgm:prSet/>
      <dgm:spPr/>
      <dgm:t>
        <a:bodyPr/>
        <a:lstStyle/>
        <a:p>
          <a:pPr rtl="0"/>
          <a:r>
            <a:rPr lang="es-CO" b="0" i="0" smtClean="0"/>
            <a:t>Líder </a:t>
          </a:r>
          <a:r>
            <a:rPr lang="es-CO" b="0" i="0" dirty="0" smtClean="0"/>
            <a:t>de Activos</a:t>
          </a:r>
          <a:endParaRPr lang="es-CO" dirty="0"/>
        </a:p>
      </dgm:t>
    </dgm:pt>
    <dgm:pt modelId="{BDC8CE36-BDC9-4C6A-8C9E-7851BBC360BC}" type="parTrans" cxnId="{43D30E04-AD7B-4FCF-8934-DB7C8E523D2C}">
      <dgm:prSet/>
      <dgm:spPr/>
      <dgm:t>
        <a:bodyPr/>
        <a:lstStyle/>
        <a:p>
          <a:endParaRPr lang="es-CO"/>
        </a:p>
      </dgm:t>
    </dgm:pt>
    <dgm:pt modelId="{F6445AC6-6022-402E-A667-E323A9070EBA}" type="sibTrans" cxnId="{43D30E04-AD7B-4FCF-8934-DB7C8E523D2C}">
      <dgm:prSet/>
      <dgm:spPr/>
      <dgm:t>
        <a:bodyPr/>
        <a:lstStyle/>
        <a:p>
          <a:endParaRPr lang="es-CO"/>
        </a:p>
      </dgm:t>
    </dgm:pt>
    <dgm:pt modelId="{308C6E28-578B-4553-A3DB-9849686A7F40}">
      <dgm:prSet/>
      <dgm:spPr/>
      <dgm:t>
        <a:bodyPr/>
        <a:lstStyle/>
        <a:p>
          <a:pPr rtl="0"/>
          <a:r>
            <a:rPr lang="es-CO" b="0" i="0" smtClean="0"/>
            <a:t> </a:t>
          </a:r>
          <a:r>
            <a:rPr lang="es-CO" b="0" i="0" dirty="0" smtClean="0"/>
            <a:t>Líder del Equipo</a:t>
          </a:r>
          <a:endParaRPr lang="es-CO" dirty="0"/>
        </a:p>
      </dgm:t>
    </dgm:pt>
    <dgm:pt modelId="{44165A01-DF33-4472-8750-B7EAE43FF286}" type="parTrans" cxnId="{ECC8F4EC-CE57-486A-8FB0-25C6C8635297}">
      <dgm:prSet/>
      <dgm:spPr/>
      <dgm:t>
        <a:bodyPr/>
        <a:lstStyle/>
        <a:p>
          <a:endParaRPr lang="es-CO"/>
        </a:p>
      </dgm:t>
    </dgm:pt>
    <dgm:pt modelId="{873C6A92-3057-4A8D-B5A5-DFEB954BB22E}" type="sibTrans" cxnId="{ECC8F4EC-CE57-486A-8FB0-25C6C8635297}">
      <dgm:prSet/>
      <dgm:spPr/>
      <dgm:t>
        <a:bodyPr/>
        <a:lstStyle/>
        <a:p>
          <a:endParaRPr lang="es-CO"/>
        </a:p>
      </dgm:t>
    </dgm:pt>
    <dgm:pt modelId="{1DD907C5-3FF8-40C7-8827-6C529B09F8C2}" type="pres">
      <dgm:prSet presAssocID="{C09D829C-89BB-4032-89D7-C34BEA8F642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23524BF-65AC-47F9-8099-6381373D4C2D}" type="pres">
      <dgm:prSet presAssocID="{DEA4A70A-A07F-4E5F-A764-DDFB3918684F}" presName="root1" presStyleCnt="0"/>
      <dgm:spPr/>
    </dgm:pt>
    <dgm:pt modelId="{5C4597B4-FEC8-47C8-8182-CC4CF7B7D27E}" type="pres">
      <dgm:prSet presAssocID="{DEA4A70A-A07F-4E5F-A764-DDFB3918684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0F22DE56-7261-4308-B905-D7CDC7148508}" type="pres">
      <dgm:prSet presAssocID="{DEA4A70A-A07F-4E5F-A764-DDFB3918684F}" presName="level2hierChild" presStyleCnt="0"/>
      <dgm:spPr/>
    </dgm:pt>
    <dgm:pt modelId="{2DF9730B-716A-435D-AF6A-59754F2BC008}" type="pres">
      <dgm:prSet presAssocID="{7CDBD3A4-CE15-43BD-81C6-FBF6CE5B8367}" presName="conn2-1" presStyleLbl="parChTrans1D2" presStyleIdx="0" presStyleCnt="5"/>
      <dgm:spPr/>
      <dgm:t>
        <a:bodyPr/>
        <a:lstStyle/>
        <a:p>
          <a:endParaRPr lang="es-CO"/>
        </a:p>
      </dgm:t>
    </dgm:pt>
    <dgm:pt modelId="{1247BAAD-E115-4FA6-9224-83826F9B0138}" type="pres">
      <dgm:prSet presAssocID="{7CDBD3A4-CE15-43BD-81C6-FBF6CE5B8367}" presName="connTx" presStyleLbl="parChTrans1D2" presStyleIdx="0" presStyleCnt="5"/>
      <dgm:spPr/>
      <dgm:t>
        <a:bodyPr/>
        <a:lstStyle/>
        <a:p>
          <a:endParaRPr lang="es-CO"/>
        </a:p>
      </dgm:t>
    </dgm:pt>
    <dgm:pt modelId="{E3950B0A-7CCF-4032-9034-CFF954846070}" type="pres">
      <dgm:prSet presAssocID="{C6EEEEC4-992D-4569-AEC5-61DF8537DD96}" presName="root2" presStyleCnt="0"/>
      <dgm:spPr/>
    </dgm:pt>
    <dgm:pt modelId="{05A95792-CBCD-4256-9F6F-43374E6C5A8B}" type="pres">
      <dgm:prSet presAssocID="{C6EEEEC4-992D-4569-AEC5-61DF8537DD96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2A9D5CA1-A064-4EC2-BD41-F09F5BF7F875}" type="pres">
      <dgm:prSet presAssocID="{C6EEEEC4-992D-4569-AEC5-61DF8537DD96}" presName="level3hierChild" presStyleCnt="0"/>
      <dgm:spPr/>
    </dgm:pt>
    <dgm:pt modelId="{D09F8D8D-0CC2-4356-A4CE-66178B54619A}" type="pres">
      <dgm:prSet presAssocID="{0998E1E7-5183-4FA0-AA9A-D6C6B09C2CD0}" presName="conn2-1" presStyleLbl="parChTrans1D3" presStyleIdx="0" presStyleCnt="5"/>
      <dgm:spPr/>
      <dgm:t>
        <a:bodyPr/>
        <a:lstStyle/>
        <a:p>
          <a:endParaRPr lang="es-CO"/>
        </a:p>
      </dgm:t>
    </dgm:pt>
    <dgm:pt modelId="{2894492D-A730-4CF0-A7D3-2AF1C8734C38}" type="pres">
      <dgm:prSet presAssocID="{0998E1E7-5183-4FA0-AA9A-D6C6B09C2CD0}" presName="connTx" presStyleLbl="parChTrans1D3" presStyleIdx="0" presStyleCnt="5"/>
      <dgm:spPr/>
      <dgm:t>
        <a:bodyPr/>
        <a:lstStyle/>
        <a:p>
          <a:endParaRPr lang="es-CO"/>
        </a:p>
      </dgm:t>
    </dgm:pt>
    <dgm:pt modelId="{CD56500B-7D49-4860-A05C-DC8B364F89DB}" type="pres">
      <dgm:prSet presAssocID="{3A4EBF78-5109-4BBD-9C62-3C0789589A2D}" presName="root2" presStyleCnt="0"/>
      <dgm:spPr/>
    </dgm:pt>
    <dgm:pt modelId="{656071F4-FD5F-4513-8E88-E4E8A1246BA0}" type="pres">
      <dgm:prSet presAssocID="{3A4EBF78-5109-4BBD-9C62-3C0789589A2D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B369B1C2-83B8-47B8-AFCF-4C0164B5FD75}" type="pres">
      <dgm:prSet presAssocID="{3A4EBF78-5109-4BBD-9C62-3C0789589A2D}" presName="level3hierChild" presStyleCnt="0"/>
      <dgm:spPr/>
    </dgm:pt>
    <dgm:pt modelId="{C32182A9-EF78-42D9-BCC9-3B4BF5474CF3}" type="pres">
      <dgm:prSet presAssocID="{8DC689B2-79D2-42CD-A3C6-C5BF969CFAAC}" presName="conn2-1" presStyleLbl="parChTrans1D2" presStyleIdx="1" presStyleCnt="5"/>
      <dgm:spPr/>
      <dgm:t>
        <a:bodyPr/>
        <a:lstStyle/>
        <a:p>
          <a:endParaRPr lang="es-CO"/>
        </a:p>
      </dgm:t>
    </dgm:pt>
    <dgm:pt modelId="{FB507045-0F94-4786-A560-C337A864C11A}" type="pres">
      <dgm:prSet presAssocID="{8DC689B2-79D2-42CD-A3C6-C5BF969CFAAC}" presName="connTx" presStyleLbl="parChTrans1D2" presStyleIdx="1" presStyleCnt="5"/>
      <dgm:spPr/>
      <dgm:t>
        <a:bodyPr/>
        <a:lstStyle/>
        <a:p>
          <a:endParaRPr lang="es-CO"/>
        </a:p>
      </dgm:t>
    </dgm:pt>
    <dgm:pt modelId="{82B331D4-7FE9-47BD-9BF0-96CD0C1F57F8}" type="pres">
      <dgm:prSet presAssocID="{241E3BB4-A963-4E31-86DB-4A79011EDB16}" presName="root2" presStyleCnt="0"/>
      <dgm:spPr/>
    </dgm:pt>
    <dgm:pt modelId="{18E5D9FE-7FD0-438F-A2D6-EFF3B1164EDF}" type="pres">
      <dgm:prSet presAssocID="{241E3BB4-A963-4E31-86DB-4A79011EDB16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E94C30CA-557B-47C9-B8F9-57B22775F242}" type="pres">
      <dgm:prSet presAssocID="{241E3BB4-A963-4E31-86DB-4A79011EDB16}" presName="level3hierChild" presStyleCnt="0"/>
      <dgm:spPr/>
    </dgm:pt>
    <dgm:pt modelId="{DF851563-37F4-4D85-B5A5-ACFB486758BD}" type="pres">
      <dgm:prSet presAssocID="{5681E2AD-C49D-42C9-B472-F02F35501F59}" presName="conn2-1" presStyleLbl="parChTrans1D3" presStyleIdx="1" presStyleCnt="5"/>
      <dgm:spPr/>
      <dgm:t>
        <a:bodyPr/>
        <a:lstStyle/>
        <a:p>
          <a:endParaRPr lang="es-CO"/>
        </a:p>
      </dgm:t>
    </dgm:pt>
    <dgm:pt modelId="{90B9EEFE-256F-4F25-A2CF-5FE2F1BF3324}" type="pres">
      <dgm:prSet presAssocID="{5681E2AD-C49D-42C9-B472-F02F35501F59}" presName="connTx" presStyleLbl="parChTrans1D3" presStyleIdx="1" presStyleCnt="5"/>
      <dgm:spPr/>
      <dgm:t>
        <a:bodyPr/>
        <a:lstStyle/>
        <a:p>
          <a:endParaRPr lang="es-CO"/>
        </a:p>
      </dgm:t>
    </dgm:pt>
    <dgm:pt modelId="{FC57F7A3-7EFB-45AA-B9CB-9E2966312CAC}" type="pres">
      <dgm:prSet presAssocID="{E3E15C0A-94C6-4F42-BC8F-3D5733FA8D00}" presName="root2" presStyleCnt="0"/>
      <dgm:spPr/>
    </dgm:pt>
    <dgm:pt modelId="{42CCC857-4B95-4E07-B59C-009FB306A76F}" type="pres">
      <dgm:prSet presAssocID="{E3E15C0A-94C6-4F42-BC8F-3D5733FA8D00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4494FA4A-8ECB-4215-9921-6345A14A6BD7}" type="pres">
      <dgm:prSet presAssocID="{E3E15C0A-94C6-4F42-BC8F-3D5733FA8D00}" presName="level3hierChild" presStyleCnt="0"/>
      <dgm:spPr/>
    </dgm:pt>
    <dgm:pt modelId="{20D65A67-F2B8-4EC2-817E-1431DCC99AEA}" type="pres">
      <dgm:prSet presAssocID="{59B5263F-6B75-449C-BF79-D5B4D50F2974}" presName="conn2-1" presStyleLbl="parChTrans1D2" presStyleIdx="2" presStyleCnt="5"/>
      <dgm:spPr/>
      <dgm:t>
        <a:bodyPr/>
        <a:lstStyle/>
        <a:p>
          <a:endParaRPr lang="es-CO"/>
        </a:p>
      </dgm:t>
    </dgm:pt>
    <dgm:pt modelId="{6206992A-B8F8-400A-83DA-45A7553B37EB}" type="pres">
      <dgm:prSet presAssocID="{59B5263F-6B75-449C-BF79-D5B4D50F2974}" presName="connTx" presStyleLbl="parChTrans1D2" presStyleIdx="2" presStyleCnt="5"/>
      <dgm:spPr/>
      <dgm:t>
        <a:bodyPr/>
        <a:lstStyle/>
        <a:p>
          <a:endParaRPr lang="es-CO"/>
        </a:p>
      </dgm:t>
    </dgm:pt>
    <dgm:pt modelId="{0D40514A-E4EC-4240-9FAA-51B1D21D5860}" type="pres">
      <dgm:prSet presAssocID="{5F80F9A3-CF13-41C5-8A59-754AEF2CA2DC}" presName="root2" presStyleCnt="0"/>
      <dgm:spPr/>
    </dgm:pt>
    <dgm:pt modelId="{E5B91723-697D-47BB-8263-8EF5A320ADDC}" type="pres">
      <dgm:prSet presAssocID="{5F80F9A3-CF13-41C5-8A59-754AEF2CA2DC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17887665-ECB6-44CB-966D-2062DAFB1B3D}" type="pres">
      <dgm:prSet presAssocID="{5F80F9A3-CF13-41C5-8A59-754AEF2CA2DC}" presName="level3hierChild" presStyleCnt="0"/>
      <dgm:spPr/>
    </dgm:pt>
    <dgm:pt modelId="{478215B6-1E1F-41FA-A755-EB815C6EDDA8}" type="pres">
      <dgm:prSet presAssocID="{92C8FA61-3C25-4B53-8C32-B1736A8EFB89}" presName="conn2-1" presStyleLbl="parChTrans1D3" presStyleIdx="2" presStyleCnt="5"/>
      <dgm:spPr/>
      <dgm:t>
        <a:bodyPr/>
        <a:lstStyle/>
        <a:p>
          <a:endParaRPr lang="es-CO"/>
        </a:p>
      </dgm:t>
    </dgm:pt>
    <dgm:pt modelId="{342BB8DB-8C82-4B87-BF3F-C7A44CD61353}" type="pres">
      <dgm:prSet presAssocID="{92C8FA61-3C25-4B53-8C32-B1736A8EFB89}" presName="connTx" presStyleLbl="parChTrans1D3" presStyleIdx="2" presStyleCnt="5"/>
      <dgm:spPr/>
      <dgm:t>
        <a:bodyPr/>
        <a:lstStyle/>
        <a:p>
          <a:endParaRPr lang="es-CO"/>
        </a:p>
      </dgm:t>
    </dgm:pt>
    <dgm:pt modelId="{1C6451C9-AEBE-469B-BA16-6B23C102C8D6}" type="pres">
      <dgm:prSet presAssocID="{CC947AD8-4BEC-4E97-8E58-0500CBF5D89F}" presName="root2" presStyleCnt="0"/>
      <dgm:spPr/>
    </dgm:pt>
    <dgm:pt modelId="{4D8AABAE-696E-4869-BDA2-F94D8911D0DE}" type="pres">
      <dgm:prSet presAssocID="{CC947AD8-4BEC-4E97-8E58-0500CBF5D89F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A97386C7-AB1D-4FCC-BF45-DC1F2B1BD5C1}" type="pres">
      <dgm:prSet presAssocID="{CC947AD8-4BEC-4E97-8E58-0500CBF5D89F}" presName="level3hierChild" presStyleCnt="0"/>
      <dgm:spPr/>
    </dgm:pt>
    <dgm:pt modelId="{020E58ED-E850-4B22-BAED-9824D64E7EB7}" type="pres">
      <dgm:prSet presAssocID="{F98FFC95-AA9B-488D-A80D-B21883689223}" presName="conn2-1" presStyleLbl="parChTrans1D2" presStyleIdx="3" presStyleCnt="5"/>
      <dgm:spPr/>
      <dgm:t>
        <a:bodyPr/>
        <a:lstStyle/>
        <a:p>
          <a:endParaRPr lang="es-CO"/>
        </a:p>
      </dgm:t>
    </dgm:pt>
    <dgm:pt modelId="{628EE82E-901E-421E-81C1-84A0D32B7D2E}" type="pres">
      <dgm:prSet presAssocID="{F98FFC95-AA9B-488D-A80D-B21883689223}" presName="connTx" presStyleLbl="parChTrans1D2" presStyleIdx="3" presStyleCnt="5"/>
      <dgm:spPr/>
      <dgm:t>
        <a:bodyPr/>
        <a:lstStyle/>
        <a:p>
          <a:endParaRPr lang="es-CO"/>
        </a:p>
      </dgm:t>
    </dgm:pt>
    <dgm:pt modelId="{5E0B0A5B-3775-41CB-923F-05E0F3CF3BC1}" type="pres">
      <dgm:prSet presAssocID="{99AE1A20-2B52-4664-AAE4-A5CD6CDA45E5}" presName="root2" presStyleCnt="0"/>
      <dgm:spPr/>
    </dgm:pt>
    <dgm:pt modelId="{7CF2D76A-3CB2-40B7-9B95-4281CB90BD0B}" type="pres">
      <dgm:prSet presAssocID="{99AE1A20-2B52-4664-AAE4-A5CD6CDA45E5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39506A95-17A8-455D-8F9E-A348B8124AAB}" type="pres">
      <dgm:prSet presAssocID="{99AE1A20-2B52-4664-AAE4-A5CD6CDA45E5}" presName="level3hierChild" presStyleCnt="0"/>
      <dgm:spPr/>
    </dgm:pt>
    <dgm:pt modelId="{8C2F250D-0B11-42D1-91D7-1A541BDACEBA}" type="pres">
      <dgm:prSet presAssocID="{BDC8CE36-BDC9-4C6A-8C9E-7851BBC360BC}" presName="conn2-1" presStyleLbl="parChTrans1D3" presStyleIdx="3" presStyleCnt="5"/>
      <dgm:spPr/>
      <dgm:t>
        <a:bodyPr/>
        <a:lstStyle/>
        <a:p>
          <a:endParaRPr lang="es-CO"/>
        </a:p>
      </dgm:t>
    </dgm:pt>
    <dgm:pt modelId="{4CC40061-F6CC-42AD-9589-26122E2C9643}" type="pres">
      <dgm:prSet presAssocID="{BDC8CE36-BDC9-4C6A-8C9E-7851BBC360BC}" presName="connTx" presStyleLbl="parChTrans1D3" presStyleIdx="3" presStyleCnt="5"/>
      <dgm:spPr/>
      <dgm:t>
        <a:bodyPr/>
        <a:lstStyle/>
        <a:p>
          <a:endParaRPr lang="es-CO"/>
        </a:p>
      </dgm:t>
    </dgm:pt>
    <dgm:pt modelId="{DA326C10-0FA8-44BB-91C4-E3ACE4D1FB4B}" type="pres">
      <dgm:prSet presAssocID="{999D0381-1B74-4C9F-8EE8-17FC23979278}" presName="root2" presStyleCnt="0"/>
      <dgm:spPr/>
    </dgm:pt>
    <dgm:pt modelId="{C272DAA7-17DC-4FE4-9C72-412589533DF0}" type="pres">
      <dgm:prSet presAssocID="{999D0381-1B74-4C9F-8EE8-17FC23979278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8DB0F291-9526-4BA5-85CB-DDCECF07CAF9}" type="pres">
      <dgm:prSet presAssocID="{999D0381-1B74-4C9F-8EE8-17FC23979278}" presName="level3hierChild" presStyleCnt="0"/>
      <dgm:spPr/>
    </dgm:pt>
    <dgm:pt modelId="{CEA24A80-BD0F-48B4-B9C9-CC45642D9E5D}" type="pres">
      <dgm:prSet presAssocID="{23035BC4-1948-4E9D-A685-6E2D1FBA8B9B}" presName="conn2-1" presStyleLbl="parChTrans1D2" presStyleIdx="4" presStyleCnt="5"/>
      <dgm:spPr/>
      <dgm:t>
        <a:bodyPr/>
        <a:lstStyle/>
        <a:p>
          <a:endParaRPr lang="es-CO"/>
        </a:p>
      </dgm:t>
    </dgm:pt>
    <dgm:pt modelId="{219C00F1-4462-4486-AB82-F8633C0257E6}" type="pres">
      <dgm:prSet presAssocID="{23035BC4-1948-4E9D-A685-6E2D1FBA8B9B}" presName="connTx" presStyleLbl="parChTrans1D2" presStyleIdx="4" presStyleCnt="5"/>
      <dgm:spPr/>
      <dgm:t>
        <a:bodyPr/>
        <a:lstStyle/>
        <a:p>
          <a:endParaRPr lang="es-CO"/>
        </a:p>
      </dgm:t>
    </dgm:pt>
    <dgm:pt modelId="{B96CABF0-01B8-4917-8464-4890DAAF0016}" type="pres">
      <dgm:prSet presAssocID="{A4C9A072-28C3-46DE-A9D2-52CF44B36513}" presName="root2" presStyleCnt="0"/>
      <dgm:spPr/>
    </dgm:pt>
    <dgm:pt modelId="{AE4B05A3-2445-4827-A289-A935932BAD5D}" type="pres">
      <dgm:prSet presAssocID="{A4C9A072-28C3-46DE-A9D2-52CF44B36513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CDB6D10B-4DAC-4A2A-BBBB-7E14D3DC91FB}" type="pres">
      <dgm:prSet presAssocID="{A4C9A072-28C3-46DE-A9D2-52CF44B36513}" presName="level3hierChild" presStyleCnt="0"/>
      <dgm:spPr/>
    </dgm:pt>
    <dgm:pt modelId="{48747B5F-8364-42CB-A3A0-CD589EB6A813}" type="pres">
      <dgm:prSet presAssocID="{44165A01-DF33-4472-8750-B7EAE43FF286}" presName="conn2-1" presStyleLbl="parChTrans1D3" presStyleIdx="4" presStyleCnt="5"/>
      <dgm:spPr/>
      <dgm:t>
        <a:bodyPr/>
        <a:lstStyle/>
        <a:p>
          <a:endParaRPr lang="es-CO"/>
        </a:p>
      </dgm:t>
    </dgm:pt>
    <dgm:pt modelId="{189C46D2-ADC0-4A23-9B15-312E01C1D4B4}" type="pres">
      <dgm:prSet presAssocID="{44165A01-DF33-4472-8750-B7EAE43FF286}" presName="connTx" presStyleLbl="parChTrans1D3" presStyleIdx="4" presStyleCnt="5"/>
      <dgm:spPr/>
      <dgm:t>
        <a:bodyPr/>
        <a:lstStyle/>
        <a:p>
          <a:endParaRPr lang="es-CO"/>
        </a:p>
      </dgm:t>
    </dgm:pt>
    <dgm:pt modelId="{6D096A77-9F21-462F-8F2A-A156BEC8BC6C}" type="pres">
      <dgm:prSet presAssocID="{308C6E28-578B-4553-A3DB-9849686A7F40}" presName="root2" presStyleCnt="0"/>
      <dgm:spPr/>
    </dgm:pt>
    <dgm:pt modelId="{FA7B2837-5A03-4288-90E2-291364299CD3}" type="pres">
      <dgm:prSet presAssocID="{308C6E28-578B-4553-A3DB-9849686A7F40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30624ED4-674D-4C67-8793-43FDDC8C5404}" type="pres">
      <dgm:prSet presAssocID="{308C6E28-578B-4553-A3DB-9849686A7F40}" presName="level3hierChild" presStyleCnt="0"/>
      <dgm:spPr/>
    </dgm:pt>
  </dgm:ptLst>
  <dgm:cxnLst>
    <dgm:cxn modelId="{78F2B35C-2FBD-4017-AC0C-B8E1D73B8296}" type="presOf" srcId="{3A4EBF78-5109-4BBD-9C62-3C0789589A2D}" destId="{656071F4-FD5F-4513-8E88-E4E8A1246BA0}" srcOrd="0" destOrd="0" presId="urn:microsoft.com/office/officeart/2008/layout/HorizontalMultiLevelHierarchy"/>
    <dgm:cxn modelId="{6EB5E935-2F9F-428F-9608-888D1CFB036E}" srcId="{DEA4A70A-A07F-4E5F-A764-DDFB3918684F}" destId="{99AE1A20-2B52-4664-AAE4-A5CD6CDA45E5}" srcOrd="3" destOrd="0" parTransId="{F98FFC95-AA9B-488D-A80D-B21883689223}" sibTransId="{312BE81F-0AE3-48F4-AED9-C182FF7BB87F}"/>
    <dgm:cxn modelId="{5AF9C3AB-3A65-4196-B4E1-ABE7C416EE42}" type="presOf" srcId="{0998E1E7-5183-4FA0-AA9A-D6C6B09C2CD0}" destId="{D09F8D8D-0CC2-4356-A4CE-66178B54619A}" srcOrd="0" destOrd="0" presId="urn:microsoft.com/office/officeart/2008/layout/HorizontalMultiLevelHierarchy"/>
    <dgm:cxn modelId="{24E8B392-FA15-4218-844A-F89A6A1FAB7F}" type="presOf" srcId="{44165A01-DF33-4472-8750-B7EAE43FF286}" destId="{189C46D2-ADC0-4A23-9B15-312E01C1D4B4}" srcOrd="1" destOrd="0" presId="urn:microsoft.com/office/officeart/2008/layout/HorizontalMultiLevelHierarchy"/>
    <dgm:cxn modelId="{D716D74A-08F9-4A59-86E6-968D453407AB}" type="presOf" srcId="{BDC8CE36-BDC9-4C6A-8C9E-7851BBC360BC}" destId="{8C2F250D-0B11-42D1-91D7-1A541BDACEBA}" srcOrd="0" destOrd="0" presId="urn:microsoft.com/office/officeart/2008/layout/HorizontalMultiLevelHierarchy"/>
    <dgm:cxn modelId="{C6AB2D02-D260-4E7E-BCD1-2E61D88DB2F8}" srcId="{DEA4A70A-A07F-4E5F-A764-DDFB3918684F}" destId="{A4C9A072-28C3-46DE-A9D2-52CF44B36513}" srcOrd="4" destOrd="0" parTransId="{23035BC4-1948-4E9D-A685-6E2D1FBA8B9B}" sibTransId="{FC9E9A8B-BF69-408F-9C91-1DC060CADB8A}"/>
    <dgm:cxn modelId="{D468C43D-7D22-42E5-839D-629355235677}" srcId="{241E3BB4-A963-4E31-86DB-4A79011EDB16}" destId="{E3E15C0A-94C6-4F42-BC8F-3D5733FA8D00}" srcOrd="0" destOrd="0" parTransId="{5681E2AD-C49D-42C9-B472-F02F35501F59}" sibTransId="{7E018F4D-DBDC-4A95-97AA-66A4E8A340FB}"/>
    <dgm:cxn modelId="{ECC8F4EC-CE57-486A-8FB0-25C6C8635297}" srcId="{A4C9A072-28C3-46DE-A9D2-52CF44B36513}" destId="{308C6E28-578B-4553-A3DB-9849686A7F40}" srcOrd="0" destOrd="0" parTransId="{44165A01-DF33-4472-8750-B7EAE43FF286}" sibTransId="{873C6A92-3057-4A8D-B5A5-DFEB954BB22E}"/>
    <dgm:cxn modelId="{769574C3-1611-4305-AB3A-3688B7F66EBB}" type="presOf" srcId="{8DC689B2-79D2-42CD-A3C6-C5BF969CFAAC}" destId="{FB507045-0F94-4786-A560-C337A864C11A}" srcOrd="1" destOrd="0" presId="urn:microsoft.com/office/officeart/2008/layout/HorizontalMultiLevelHierarchy"/>
    <dgm:cxn modelId="{60B2FD01-571B-4014-A6A4-F101DCC79877}" type="presOf" srcId="{5681E2AD-C49D-42C9-B472-F02F35501F59}" destId="{90B9EEFE-256F-4F25-A2CF-5FE2F1BF3324}" srcOrd="1" destOrd="0" presId="urn:microsoft.com/office/officeart/2008/layout/HorizontalMultiLevelHierarchy"/>
    <dgm:cxn modelId="{26620AE4-8EB7-49CF-8859-701D69E01594}" type="presOf" srcId="{241E3BB4-A963-4E31-86DB-4A79011EDB16}" destId="{18E5D9FE-7FD0-438F-A2D6-EFF3B1164EDF}" srcOrd="0" destOrd="0" presId="urn:microsoft.com/office/officeart/2008/layout/HorizontalMultiLevelHierarchy"/>
    <dgm:cxn modelId="{5582022C-0CBB-4758-87E8-E290C230A021}" type="presOf" srcId="{C6EEEEC4-992D-4569-AEC5-61DF8537DD96}" destId="{05A95792-CBCD-4256-9F6F-43374E6C5A8B}" srcOrd="0" destOrd="0" presId="urn:microsoft.com/office/officeart/2008/layout/HorizontalMultiLevelHierarchy"/>
    <dgm:cxn modelId="{12AC07AC-6338-44F5-8B04-AB0358ABD9FB}" type="presOf" srcId="{5681E2AD-C49D-42C9-B472-F02F35501F59}" destId="{DF851563-37F4-4D85-B5A5-ACFB486758BD}" srcOrd="0" destOrd="0" presId="urn:microsoft.com/office/officeart/2008/layout/HorizontalMultiLevelHierarchy"/>
    <dgm:cxn modelId="{AAE2ACE0-F11D-4BCB-B8F0-8247E13B4EA2}" type="presOf" srcId="{44165A01-DF33-4472-8750-B7EAE43FF286}" destId="{48747B5F-8364-42CB-A3A0-CD589EB6A813}" srcOrd="0" destOrd="0" presId="urn:microsoft.com/office/officeart/2008/layout/HorizontalMultiLevelHierarchy"/>
    <dgm:cxn modelId="{DCE7DFDF-38FD-4DAD-A676-3C4E08A72920}" srcId="{C6EEEEC4-992D-4569-AEC5-61DF8537DD96}" destId="{3A4EBF78-5109-4BBD-9C62-3C0789589A2D}" srcOrd="0" destOrd="0" parTransId="{0998E1E7-5183-4FA0-AA9A-D6C6B09C2CD0}" sibTransId="{040341CA-1F5F-4418-9093-03AF9EE50512}"/>
    <dgm:cxn modelId="{D6EF83C4-CA8A-4448-AC35-EBA0EF3CDF9D}" type="presOf" srcId="{92C8FA61-3C25-4B53-8C32-B1736A8EFB89}" destId="{342BB8DB-8C82-4B87-BF3F-C7A44CD61353}" srcOrd="1" destOrd="0" presId="urn:microsoft.com/office/officeart/2008/layout/HorizontalMultiLevelHierarchy"/>
    <dgm:cxn modelId="{82BC3B2D-4B33-4C11-80E7-4B55FAA0E275}" type="presOf" srcId="{308C6E28-578B-4553-A3DB-9849686A7F40}" destId="{FA7B2837-5A03-4288-90E2-291364299CD3}" srcOrd="0" destOrd="0" presId="urn:microsoft.com/office/officeart/2008/layout/HorizontalMultiLevelHierarchy"/>
    <dgm:cxn modelId="{49EADA0B-02E6-4EA1-9E9E-DCCDDA8F7649}" srcId="{5F80F9A3-CF13-41C5-8A59-754AEF2CA2DC}" destId="{CC947AD8-4BEC-4E97-8E58-0500CBF5D89F}" srcOrd="0" destOrd="0" parTransId="{92C8FA61-3C25-4B53-8C32-B1736A8EFB89}" sibTransId="{A4FFB5CE-D3B2-4028-9E69-531F7CB3B51F}"/>
    <dgm:cxn modelId="{F21B7E24-16AB-447E-B75E-4300A49EF300}" type="presOf" srcId="{23035BC4-1948-4E9D-A685-6E2D1FBA8B9B}" destId="{CEA24A80-BD0F-48B4-B9C9-CC45642D9E5D}" srcOrd="0" destOrd="0" presId="urn:microsoft.com/office/officeart/2008/layout/HorizontalMultiLevelHierarchy"/>
    <dgm:cxn modelId="{8525C6E4-C37E-4A01-BC5D-7E9AB3F8860C}" type="presOf" srcId="{23035BC4-1948-4E9D-A685-6E2D1FBA8B9B}" destId="{219C00F1-4462-4486-AB82-F8633C0257E6}" srcOrd="1" destOrd="0" presId="urn:microsoft.com/office/officeart/2008/layout/HorizontalMultiLevelHierarchy"/>
    <dgm:cxn modelId="{57AC827D-55B4-4931-8976-8F6499065DA6}" type="presOf" srcId="{59B5263F-6B75-449C-BF79-D5B4D50F2974}" destId="{20D65A67-F2B8-4EC2-817E-1431DCC99AEA}" srcOrd="0" destOrd="0" presId="urn:microsoft.com/office/officeart/2008/layout/HorizontalMultiLevelHierarchy"/>
    <dgm:cxn modelId="{C8ED90B0-4BB2-44CA-8DE9-F5F503608CB6}" type="presOf" srcId="{92C8FA61-3C25-4B53-8C32-B1736A8EFB89}" destId="{478215B6-1E1F-41FA-A755-EB815C6EDDA8}" srcOrd="0" destOrd="0" presId="urn:microsoft.com/office/officeart/2008/layout/HorizontalMultiLevelHierarchy"/>
    <dgm:cxn modelId="{0AA25959-7224-479F-8FA3-09183916E2EF}" type="presOf" srcId="{A4C9A072-28C3-46DE-A9D2-52CF44B36513}" destId="{AE4B05A3-2445-4827-A289-A935932BAD5D}" srcOrd="0" destOrd="0" presId="urn:microsoft.com/office/officeart/2008/layout/HorizontalMultiLevelHierarchy"/>
    <dgm:cxn modelId="{43D30E04-AD7B-4FCF-8934-DB7C8E523D2C}" srcId="{99AE1A20-2B52-4664-AAE4-A5CD6CDA45E5}" destId="{999D0381-1B74-4C9F-8EE8-17FC23979278}" srcOrd="0" destOrd="0" parTransId="{BDC8CE36-BDC9-4C6A-8C9E-7851BBC360BC}" sibTransId="{F6445AC6-6022-402E-A667-E323A9070EBA}"/>
    <dgm:cxn modelId="{04B40B84-C580-4A2F-AA24-7AB6B8D7F29B}" type="presOf" srcId="{99AE1A20-2B52-4664-AAE4-A5CD6CDA45E5}" destId="{7CF2D76A-3CB2-40B7-9B95-4281CB90BD0B}" srcOrd="0" destOrd="0" presId="urn:microsoft.com/office/officeart/2008/layout/HorizontalMultiLevelHierarchy"/>
    <dgm:cxn modelId="{E4C40EEA-78C1-4B26-8008-5345BFEE71E9}" type="presOf" srcId="{7CDBD3A4-CE15-43BD-81C6-FBF6CE5B8367}" destId="{1247BAAD-E115-4FA6-9224-83826F9B0138}" srcOrd="1" destOrd="0" presId="urn:microsoft.com/office/officeart/2008/layout/HorizontalMultiLevelHierarchy"/>
    <dgm:cxn modelId="{04F638A2-EC60-4196-BB23-C1F5999FD18C}" srcId="{DEA4A70A-A07F-4E5F-A764-DDFB3918684F}" destId="{5F80F9A3-CF13-41C5-8A59-754AEF2CA2DC}" srcOrd="2" destOrd="0" parTransId="{59B5263F-6B75-449C-BF79-D5B4D50F2974}" sibTransId="{85E514F4-C9EF-4F19-8CA1-7EAD60E68B43}"/>
    <dgm:cxn modelId="{EA16012B-D466-4581-8325-B2E1C4DF29BB}" type="presOf" srcId="{BDC8CE36-BDC9-4C6A-8C9E-7851BBC360BC}" destId="{4CC40061-F6CC-42AD-9589-26122E2C9643}" srcOrd="1" destOrd="0" presId="urn:microsoft.com/office/officeart/2008/layout/HorizontalMultiLevelHierarchy"/>
    <dgm:cxn modelId="{31D82EA7-4AB4-43B2-9779-F656B650578F}" srcId="{C09D829C-89BB-4032-89D7-C34BEA8F642F}" destId="{DEA4A70A-A07F-4E5F-A764-DDFB3918684F}" srcOrd="0" destOrd="0" parTransId="{75FB3A94-DE49-40B7-B44B-15A890053F6D}" sibTransId="{158A80C9-9A7E-41F4-A04C-78294B772820}"/>
    <dgm:cxn modelId="{F10134BD-9E5E-40EB-B02C-720C1BF489A3}" type="presOf" srcId="{E3E15C0A-94C6-4F42-BC8F-3D5733FA8D00}" destId="{42CCC857-4B95-4E07-B59C-009FB306A76F}" srcOrd="0" destOrd="0" presId="urn:microsoft.com/office/officeart/2008/layout/HorizontalMultiLevelHierarchy"/>
    <dgm:cxn modelId="{C43959A5-659D-45C9-A3B8-06D8FBE1146C}" type="presOf" srcId="{C09D829C-89BB-4032-89D7-C34BEA8F642F}" destId="{1DD907C5-3FF8-40C7-8827-6C529B09F8C2}" srcOrd="0" destOrd="0" presId="urn:microsoft.com/office/officeart/2008/layout/HorizontalMultiLevelHierarchy"/>
    <dgm:cxn modelId="{1191BE52-CE3A-43EA-83D5-8BC17708D887}" type="presOf" srcId="{8DC689B2-79D2-42CD-A3C6-C5BF969CFAAC}" destId="{C32182A9-EF78-42D9-BCC9-3B4BF5474CF3}" srcOrd="0" destOrd="0" presId="urn:microsoft.com/office/officeart/2008/layout/HorizontalMultiLevelHierarchy"/>
    <dgm:cxn modelId="{F2EFA3EB-2213-4A3B-A8A9-C21C23CB837F}" type="presOf" srcId="{999D0381-1B74-4C9F-8EE8-17FC23979278}" destId="{C272DAA7-17DC-4FE4-9C72-412589533DF0}" srcOrd="0" destOrd="0" presId="urn:microsoft.com/office/officeart/2008/layout/HorizontalMultiLevelHierarchy"/>
    <dgm:cxn modelId="{343A4E47-507B-48B3-A86A-3C00CD9AACE0}" type="presOf" srcId="{5F80F9A3-CF13-41C5-8A59-754AEF2CA2DC}" destId="{E5B91723-697D-47BB-8263-8EF5A320ADDC}" srcOrd="0" destOrd="0" presId="urn:microsoft.com/office/officeart/2008/layout/HorizontalMultiLevelHierarchy"/>
    <dgm:cxn modelId="{E28ADEB8-CD17-4B79-99C2-437565BC5AEF}" type="presOf" srcId="{F98FFC95-AA9B-488D-A80D-B21883689223}" destId="{020E58ED-E850-4B22-BAED-9824D64E7EB7}" srcOrd="0" destOrd="0" presId="urn:microsoft.com/office/officeart/2008/layout/HorizontalMultiLevelHierarchy"/>
    <dgm:cxn modelId="{F2C52DD0-D804-4215-8EE1-E076AE65BDA0}" type="presOf" srcId="{F98FFC95-AA9B-488D-A80D-B21883689223}" destId="{628EE82E-901E-421E-81C1-84A0D32B7D2E}" srcOrd="1" destOrd="0" presId="urn:microsoft.com/office/officeart/2008/layout/HorizontalMultiLevelHierarchy"/>
    <dgm:cxn modelId="{E0A1D6A2-3247-4A7F-9498-8840FE1F90B4}" type="presOf" srcId="{CC947AD8-4BEC-4E97-8E58-0500CBF5D89F}" destId="{4D8AABAE-696E-4869-BDA2-F94D8911D0DE}" srcOrd="0" destOrd="0" presId="urn:microsoft.com/office/officeart/2008/layout/HorizontalMultiLevelHierarchy"/>
    <dgm:cxn modelId="{4270ABEB-8E5B-4C5D-B35F-6BBB3E3C7CCA}" srcId="{DEA4A70A-A07F-4E5F-A764-DDFB3918684F}" destId="{241E3BB4-A963-4E31-86DB-4A79011EDB16}" srcOrd="1" destOrd="0" parTransId="{8DC689B2-79D2-42CD-A3C6-C5BF969CFAAC}" sibTransId="{DBD0C027-1A60-4041-AAB5-BF9F3AB25D6B}"/>
    <dgm:cxn modelId="{5EEBBADB-95C2-4233-820A-73A5ACF45C48}" type="presOf" srcId="{DEA4A70A-A07F-4E5F-A764-DDFB3918684F}" destId="{5C4597B4-FEC8-47C8-8182-CC4CF7B7D27E}" srcOrd="0" destOrd="0" presId="urn:microsoft.com/office/officeart/2008/layout/HorizontalMultiLevelHierarchy"/>
    <dgm:cxn modelId="{0DDC9C30-BBA1-4CAA-B2A2-DCA342D33F5A}" srcId="{DEA4A70A-A07F-4E5F-A764-DDFB3918684F}" destId="{C6EEEEC4-992D-4569-AEC5-61DF8537DD96}" srcOrd="0" destOrd="0" parTransId="{7CDBD3A4-CE15-43BD-81C6-FBF6CE5B8367}" sibTransId="{DACB5C20-A1AD-4F1E-8F15-33B873A503E8}"/>
    <dgm:cxn modelId="{76D1D22F-5F6D-4EE5-BC25-6CA77CBA00E2}" type="presOf" srcId="{59B5263F-6B75-449C-BF79-D5B4D50F2974}" destId="{6206992A-B8F8-400A-83DA-45A7553B37EB}" srcOrd="1" destOrd="0" presId="urn:microsoft.com/office/officeart/2008/layout/HorizontalMultiLevelHierarchy"/>
    <dgm:cxn modelId="{292A3CE7-1163-4C5C-B826-D3DC4351E8F3}" type="presOf" srcId="{0998E1E7-5183-4FA0-AA9A-D6C6B09C2CD0}" destId="{2894492D-A730-4CF0-A7D3-2AF1C8734C38}" srcOrd="1" destOrd="0" presId="urn:microsoft.com/office/officeart/2008/layout/HorizontalMultiLevelHierarchy"/>
    <dgm:cxn modelId="{002068AD-D0EA-4ACA-AC1A-E7A7229D047A}" type="presOf" srcId="{7CDBD3A4-CE15-43BD-81C6-FBF6CE5B8367}" destId="{2DF9730B-716A-435D-AF6A-59754F2BC008}" srcOrd="0" destOrd="0" presId="urn:microsoft.com/office/officeart/2008/layout/HorizontalMultiLevelHierarchy"/>
    <dgm:cxn modelId="{F816DE37-12F2-47F2-B786-C578128E0D21}" type="presParOf" srcId="{1DD907C5-3FF8-40C7-8827-6C529B09F8C2}" destId="{F23524BF-65AC-47F9-8099-6381373D4C2D}" srcOrd="0" destOrd="0" presId="urn:microsoft.com/office/officeart/2008/layout/HorizontalMultiLevelHierarchy"/>
    <dgm:cxn modelId="{20F82693-8CE6-4496-A764-6F0F31686BAB}" type="presParOf" srcId="{F23524BF-65AC-47F9-8099-6381373D4C2D}" destId="{5C4597B4-FEC8-47C8-8182-CC4CF7B7D27E}" srcOrd="0" destOrd="0" presId="urn:microsoft.com/office/officeart/2008/layout/HorizontalMultiLevelHierarchy"/>
    <dgm:cxn modelId="{E7A6BBD6-2612-4FB2-A4FE-DB851C92EFE5}" type="presParOf" srcId="{F23524BF-65AC-47F9-8099-6381373D4C2D}" destId="{0F22DE56-7261-4308-B905-D7CDC7148508}" srcOrd="1" destOrd="0" presId="urn:microsoft.com/office/officeart/2008/layout/HorizontalMultiLevelHierarchy"/>
    <dgm:cxn modelId="{0DF7AFAD-7206-4675-A36B-465978ACF9BA}" type="presParOf" srcId="{0F22DE56-7261-4308-B905-D7CDC7148508}" destId="{2DF9730B-716A-435D-AF6A-59754F2BC008}" srcOrd="0" destOrd="0" presId="urn:microsoft.com/office/officeart/2008/layout/HorizontalMultiLevelHierarchy"/>
    <dgm:cxn modelId="{2E8E61B7-CF36-4E5B-AC20-A7EAC1F4A8CC}" type="presParOf" srcId="{2DF9730B-716A-435D-AF6A-59754F2BC008}" destId="{1247BAAD-E115-4FA6-9224-83826F9B0138}" srcOrd="0" destOrd="0" presId="urn:microsoft.com/office/officeart/2008/layout/HorizontalMultiLevelHierarchy"/>
    <dgm:cxn modelId="{7DA447F6-F709-4080-93FB-7654534284F8}" type="presParOf" srcId="{0F22DE56-7261-4308-B905-D7CDC7148508}" destId="{E3950B0A-7CCF-4032-9034-CFF954846070}" srcOrd="1" destOrd="0" presId="urn:microsoft.com/office/officeart/2008/layout/HorizontalMultiLevelHierarchy"/>
    <dgm:cxn modelId="{24EA5F32-0E32-45D5-BBDB-B315C47C07F0}" type="presParOf" srcId="{E3950B0A-7CCF-4032-9034-CFF954846070}" destId="{05A95792-CBCD-4256-9F6F-43374E6C5A8B}" srcOrd="0" destOrd="0" presId="urn:microsoft.com/office/officeart/2008/layout/HorizontalMultiLevelHierarchy"/>
    <dgm:cxn modelId="{164DA847-F74D-4923-9AE1-B5DDD6AC99DE}" type="presParOf" srcId="{E3950B0A-7CCF-4032-9034-CFF954846070}" destId="{2A9D5CA1-A064-4EC2-BD41-F09F5BF7F875}" srcOrd="1" destOrd="0" presId="urn:microsoft.com/office/officeart/2008/layout/HorizontalMultiLevelHierarchy"/>
    <dgm:cxn modelId="{2A52AB0A-0936-4DD3-8A68-75DC091D6DEC}" type="presParOf" srcId="{2A9D5CA1-A064-4EC2-BD41-F09F5BF7F875}" destId="{D09F8D8D-0CC2-4356-A4CE-66178B54619A}" srcOrd="0" destOrd="0" presId="urn:microsoft.com/office/officeart/2008/layout/HorizontalMultiLevelHierarchy"/>
    <dgm:cxn modelId="{8F4508E7-D6F9-4CC8-AC1F-CB8921BD573D}" type="presParOf" srcId="{D09F8D8D-0CC2-4356-A4CE-66178B54619A}" destId="{2894492D-A730-4CF0-A7D3-2AF1C8734C38}" srcOrd="0" destOrd="0" presId="urn:microsoft.com/office/officeart/2008/layout/HorizontalMultiLevelHierarchy"/>
    <dgm:cxn modelId="{9C88765C-C324-404C-89E1-18AE2026E9C3}" type="presParOf" srcId="{2A9D5CA1-A064-4EC2-BD41-F09F5BF7F875}" destId="{CD56500B-7D49-4860-A05C-DC8B364F89DB}" srcOrd="1" destOrd="0" presId="urn:microsoft.com/office/officeart/2008/layout/HorizontalMultiLevelHierarchy"/>
    <dgm:cxn modelId="{F10315F6-E4E6-42BD-9910-4194092B4BC6}" type="presParOf" srcId="{CD56500B-7D49-4860-A05C-DC8B364F89DB}" destId="{656071F4-FD5F-4513-8E88-E4E8A1246BA0}" srcOrd="0" destOrd="0" presId="urn:microsoft.com/office/officeart/2008/layout/HorizontalMultiLevelHierarchy"/>
    <dgm:cxn modelId="{4DB4E18B-B25D-4BFA-A84B-8A6A5FB0A9F0}" type="presParOf" srcId="{CD56500B-7D49-4860-A05C-DC8B364F89DB}" destId="{B369B1C2-83B8-47B8-AFCF-4C0164B5FD75}" srcOrd="1" destOrd="0" presId="urn:microsoft.com/office/officeart/2008/layout/HorizontalMultiLevelHierarchy"/>
    <dgm:cxn modelId="{EBBB8E8E-3136-4D86-9A78-7FCF6F134CED}" type="presParOf" srcId="{0F22DE56-7261-4308-B905-D7CDC7148508}" destId="{C32182A9-EF78-42D9-BCC9-3B4BF5474CF3}" srcOrd="2" destOrd="0" presId="urn:microsoft.com/office/officeart/2008/layout/HorizontalMultiLevelHierarchy"/>
    <dgm:cxn modelId="{71E90130-C29D-4ED6-8895-C7B1847F8C5B}" type="presParOf" srcId="{C32182A9-EF78-42D9-BCC9-3B4BF5474CF3}" destId="{FB507045-0F94-4786-A560-C337A864C11A}" srcOrd="0" destOrd="0" presId="urn:microsoft.com/office/officeart/2008/layout/HorizontalMultiLevelHierarchy"/>
    <dgm:cxn modelId="{29B938E8-FA7A-4F74-8DBE-B1F8437F7C9D}" type="presParOf" srcId="{0F22DE56-7261-4308-B905-D7CDC7148508}" destId="{82B331D4-7FE9-47BD-9BF0-96CD0C1F57F8}" srcOrd="3" destOrd="0" presId="urn:microsoft.com/office/officeart/2008/layout/HorizontalMultiLevelHierarchy"/>
    <dgm:cxn modelId="{C9F3EC1A-DE1B-4C29-B515-0ADC8224344E}" type="presParOf" srcId="{82B331D4-7FE9-47BD-9BF0-96CD0C1F57F8}" destId="{18E5D9FE-7FD0-438F-A2D6-EFF3B1164EDF}" srcOrd="0" destOrd="0" presId="urn:microsoft.com/office/officeart/2008/layout/HorizontalMultiLevelHierarchy"/>
    <dgm:cxn modelId="{F381AF42-D3FA-4AD2-A3B8-E381F0894F0F}" type="presParOf" srcId="{82B331D4-7FE9-47BD-9BF0-96CD0C1F57F8}" destId="{E94C30CA-557B-47C9-B8F9-57B22775F242}" srcOrd="1" destOrd="0" presId="urn:microsoft.com/office/officeart/2008/layout/HorizontalMultiLevelHierarchy"/>
    <dgm:cxn modelId="{3ED2E70E-FC2B-48CB-BBBC-C3350453165D}" type="presParOf" srcId="{E94C30CA-557B-47C9-B8F9-57B22775F242}" destId="{DF851563-37F4-4D85-B5A5-ACFB486758BD}" srcOrd="0" destOrd="0" presId="urn:microsoft.com/office/officeart/2008/layout/HorizontalMultiLevelHierarchy"/>
    <dgm:cxn modelId="{E983233D-9CF9-4BEC-8C7F-2E6B3F55CC00}" type="presParOf" srcId="{DF851563-37F4-4D85-B5A5-ACFB486758BD}" destId="{90B9EEFE-256F-4F25-A2CF-5FE2F1BF3324}" srcOrd="0" destOrd="0" presId="urn:microsoft.com/office/officeart/2008/layout/HorizontalMultiLevelHierarchy"/>
    <dgm:cxn modelId="{2AF3DC33-7285-4B2A-9650-BB3FFDA4D5E4}" type="presParOf" srcId="{E94C30CA-557B-47C9-B8F9-57B22775F242}" destId="{FC57F7A3-7EFB-45AA-B9CB-9E2966312CAC}" srcOrd="1" destOrd="0" presId="urn:microsoft.com/office/officeart/2008/layout/HorizontalMultiLevelHierarchy"/>
    <dgm:cxn modelId="{02E1A8F3-149F-4FBB-9EB5-D56E06DD5D87}" type="presParOf" srcId="{FC57F7A3-7EFB-45AA-B9CB-9E2966312CAC}" destId="{42CCC857-4B95-4E07-B59C-009FB306A76F}" srcOrd="0" destOrd="0" presId="urn:microsoft.com/office/officeart/2008/layout/HorizontalMultiLevelHierarchy"/>
    <dgm:cxn modelId="{04D79F0F-B12A-4124-8B34-FBE8B74B5B6C}" type="presParOf" srcId="{FC57F7A3-7EFB-45AA-B9CB-9E2966312CAC}" destId="{4494FA4A-8ECB-4215-9921-6345A14A6BD7}" srcOrd="1" destOrd="0" presId="urn:microsoft.com/office/officeart/2008/layout/HorizontalMultiLevelHierarchy"/>
    <dgm:cxn modelId="{E079EBED-37C0-4795-BCCB-640E42C6D387}" type="presParOf" srcId="{0F22DE56-7261-4308-B905-D7CDC7148508}" destId="{20D65A67-F2B8-4EC2-817E-1431DCC99AEA}" srcOrd="4" destOrd="0" presId="urn:microsoft.com/office/officeart/2008/layout/HorizontalMultiLevelHierarchy"/>
    <dgm:cxn modelId="{CC748050-9803-411E-A4A7-194AE11E8B32}" type="presParOf" srcId="{20D65A67-F2B8-4EC2-817E-1431DCC99AEA}" destId="{6206992A-B8F8-400A-83DA-45A7553B37EB}" srcOrd="0" destOrd="0" presId="urn:microsoft.com/office/officeart/2008/layout/HorizontalMultiLevelHierarchy"/>
    <dgm:cxn modelId="{3EFEA9C7-653F-4576-AA9D-1A39BA7F00D1}" type="presParOf" srcId="{0F22DE56-7261-4308-B905-D7CDC7148508}" destId="{0D40514A-E4EC-4240-9FAA-51B1D21D5860}" srcOrd="5" destOrd="0" presId="urn:microsoft.com/office/officeart/2008/layout/HorizontalMultiLevelHierarchy"/>
    <dgm:cxn modelId="{0087EBB4-9BE4-42BF-9CD0-62D3B4A08D14}" type="presParOf" srcId="{0D40514A-E4EC-4240-9FAA-51B1D21D5860}" destId="{E5B91723-697D-47BB-8263-8EF5A320ADDC}" srcOrd="0" destOrd="0" presId="urn:microsoft.com/office/officeart/2008/layout/HorizontalMultiLevelHierarchy"/>
    <dgm:cxn modelId="{92C1CFA5-C181-423D-B2C6-B217D6688A85}" type="presParOf" srcId="{0D40514A-E4EC-4240-9FAA-51B1D21D5860}" destId="{17887665-ECB6-44CB-966D-2062DAFB1B3D}" srcOrd="1" destOrd="0" presId="urn:microsoft.com/office/officeart/2008/layout/HorizontalMultiLevelHierarchy"/>
    <dgm:cxn modelId="{033E2EBA-692E-440A-8266-3B97CA35ED36}" type="presParOf" srcId="{17887665-ECB6-44CB-966D-2062DAFB1B3D}" destId="{478215B6-1E1F-41FA-A755-EB815C6EDDA8}" srcOrd="0" destOrd="0" presId="urn:microsoft.com/office/officeart/2008/layout/HorizontalMultiLevelHierarchy"/>
    <dgm:cxn modelId="{9B67BE69-6C82-4E2E-B332-1327B27B5A92}" type="presParOf" srcId="{478215B6-1E1F-41FA-A755-EB815C6EDDA8}" destId="{342BB8DB-8C82-4B87-BF3F-C7A44CD61353}" srcOrd="0" destOrd="0" presId="urn:microsoft.com/office/officeart/2008/layout/HorizontalMultiLevelHierarchy"/>
    <dgm:cxn modelId="{11F9F96F-5D70-488F-8502-19ECEAFD52B8}" type="presParOf" srcId="{17887665-ECB6-44CB-966D-2062DAFB1B3D}" destId="{1C6451C9-AEBE-469B-BA16-6B23C102C8D6}" srcOrd="1" destOrd="0" presId="urn:microsoft.com/office/officeart/2008/layout/HorizontalMultiLevelHierarchy"/>
    <dgm:cxn modelId="{65992C39-CFF4-408B-A4D7-02A946D00C35}" type="presParOf" srcId="{1C6451C9-AEBE-469B-BA16-6B23C102C8D6}" destId="{4D8AABAE-696E-4869-BDA2-F94D8911D0DE}" srcOrd="0" destOrd="0" presId="urn:microsoft.com/office/officeart/2008/layout/HorizontalMultiLevelHierarchy"/>
    <dgm:cxn modelId="{DED6883F-4B39-4A0C-BE40-1C9E5A01073F}" type="presParOf" srcId="{1C6451C9-AEBE-469B-BA16-6B23C102C8D6}" destId="{A97386C7-AB1D-4FCC-BF45-DC1F2B1BD5C1}" srcOrd="1" destOrd="0" presId="urn:microsoft.com/office/officeart/2008/layout/HorizontalMultiLevelHierarchy"/>
    <dgm:cxn modelId="{3CD987C1-8B34-40E6-ACDC-2C6C2E77C26F}" type="presParOf" srcId="{0F22DE56-7261-4308-B905-D7CDC7148508}" destId="{020E58ED-E850-4B22-BAED-9824D64E7EB7}" srcOrd="6" destOrd="0" presId="urn:microsoft.com/office/officeart/2008/layout/HorizontalMultiLevelHierarchy"/>
    <dgm:cxn modelId="{772E11E3-DC3E-41AC-B597-9E960C33388A}" type="presParOf" srcId="{020E58ED-E850-4B22-BAED-9824D64E7EB7}" destId="{628EE82E-901E-421E-81C1-84A0D32B7D2E}" srcOrd="0" destOrd="0" presId="urn:microsoft.com/office/officeart/2008/layout/HorizontalMultiLevelHierarchy"/>
    <dgm:cxn modelId="{14865BCC-30F5-4952-ACA4-9ECF11AE2772}" type="presParOf" srcId="{0F22DE56-7261-4308-B905-D7CDC7148508}" destId="{5E0B0A5B-3775-41CB-923F-05E0F3CF3BC1}" srcOrd="7" destOrd="0" presId="urn:microsoft.com/office/officeart/2008/layout/HorizontalMultiLevelHierarchy"/>
    <dgm:cxn modelId="{15665802-8C9C-4A13-9CDD-D57D8CCD1E07}" type="presParOf" srcId="{5E0B0A5B-3775-41CB-923F-05E0F3CF3BC1}" destId="{7CF2D76A-3CB2-40B7-9B95-4281CB90BD0B}" srcOrd="0" destOrd="0" presId="urn:microsoft.com/office/officeart/2008/layout/HorizontalMultiLevelHierarchy"/>
    <dgm:cxn modelId="{9B68EBD1-70BF-4E8F-B508-1CE46917FBFA}" type="presParOf" srcId="{5E0B0A5B-3775-41CB-923F-05E0F3CF3BC1}" destId="{39506A95-17A8-455D-8F9E-A348B8124AAB}" srcOrd="1" destOrd="0" presId="urn:microsoft.com/office/officeart/2008/layout/HorizontalMultiLevelHierarchy"/>
    <dgm:cxn modelId="{E40BCBFC-518E-4D21-A005-B947594068B0}" type="presParOf" srcId="{39506A95-17A8-455D-8F9E-A348B8124AAB}" destId="{8C2F250D-0B11-42D1-91D7-1A541BDACEBA}" srcOrd="0" destOrd="0" presId="urn:microsoft.com/office/officeart/2008/layout/HorizontalMultiLevelHierarchy"/>
    <dgm:cxn modelId="{FC2C27DA-DB5B-40F9-8935-6E4665B871FA}" type="presParOf" srcId="{8C2F250D-0B11-42D1-91D7-1A541BDACEBA}" destId="{4CC40061-F6CC-42AD-9589-26122E2C9643}" srcOrd="0" destOrd="0" presId="urn:microsoft.com/office/officeart/2008/layout/HorizontalMultiLevelHierarchy"/>
    <dgm:cxn modelId="{415977DA-B8D6-4777-83ED-9EE03156B15D}" type="presParOf" srcId="{39506A95-17A8-455D-8F9E-A348B8124AAB}" destId="{DA326C10-0FA8-44BB-91C4-E3ACE4D1FB4B}" srcOrd="1" destOrd="0" presId="urn:microsoft.com/office/officeart/2008/layout/HorizontalMultiLevelHierarchy"/>
    <dgm:cxn modelId="{9C07617C-A615-4767-AB5B-FEC2BF7487CC}" type="presParOf" srcId="{DA326C10-0FA8-44BB-91C4-E3ACE4D1FB4B}" destId="{C272DAA7-17DC-4FE4-9C72-412589533DF0}" srcOrd="0" destOrd="0" presId="urn:microsoft.com/office/officeart/2008/layout/HorizontalMultiLevelHierarchy"/>
    <dgm:cxn modelId="{BF54BCB4-9A64-4990-91B7-F53D6B90A4D0}" type="presParOf" srcId="{DA326C10-0FA8-44BB-91C4-E3ACE4D1FB4B}" destId="{8DB0F291-9526-4BA5-85CB-DDCECF07CAF9}" srcOrd="1" destOrd="0" presId="urn:microsoft.com/office/officeart/2008/layout/HorizontalMultiLevelHierarchy"/>
    <dgm:cxn modelId="{BA7CCC8D-4B7C-4121-B766-2B53961367E0}" type="presParOf" srcId="{0F22DE56-7261-4308-B905-D7CDC7148508}" destId="{CEA24A80-BD0F-48B4-B9C9-CC45642D9E5D}" srcOrd="8" destOrd="0" presId="urn:microsoft.com/office/officeart/2008/layout/HorizontalMultiLevelHierarchy"/>
    <dgm:cxn modelId="{6DA7E5FF-2AFB-4605-BC27-5C661CF09855}" type="presParOf" srcId="{CEA24A80-BD0F-48B4-B9C9-CC45642D9E5D}" destId="{219C00F1-4462-4486-AB82-F8633C0257E6}" srcOrd="0" destOrd="0" presId="urn:microsoft.com/office/officeart/2008/layout/HorizontalMultiLevelHierarchy"/>
    <dgm:cxn modelId="{D5F4940B-0A81-4037-94BE-C8E271C45138}" type="presParOf" srcId="{0F22DE56-7261-4308-B905-D7CDC7148508}" destId="{B96CABF0-01B8-4917-8464-4890DAAF0016}" srcOrd="9" destOrd="0" presId="urn:microsoft.com/office/officeart/2008/layout/HorizontalMultiLevelHierarchy"/>
    <dgm:cxn modelId="{72825A47-9970-4047-9459-01E1D707D34D}" type="presParOf" srcId="{B96CABF0-01B8-4917-8464-4890DAAF0016}" destId="{AE4B05A3-2445-4827-A289-A935932BAD5D}" srcOrd="0" destOrd="0" presId="urn:microsoft.com/office/officeart/2008/layout/HorizontalMultiLevelHierarchy"/>
    <dgm:cxn modelId="{8B87107C-1786-4E7B-895C-AF7EF45E19A6}" type="presParOf" srcId="{B96CABF0-01B8-4917-8464-4890DAAF0016}" destId="{CDB6D10B-4DAC-4A2A-BBBB-7E14D3DC91FB}" srcOrd="1" destOrd="0" presId="urn:microsoft.com/office/officeart/2008/layout/HorizontalMultiLevelHierarchy"/>
    <dgm:cxn modelId="{60B926BB-9EE7-4220-AC3F-9FD13206F8F7}" type="presParOf" srcId="{CDB6D10B-4DAC-4A2A-BBBB-7E14D3DC91FB}" destId="{48747B5F-8364-42CB-A3A0-CD589EB6A813}" srcOrd="0" destOrd="0" presId="urn:microsoft.com/office/officeart/2008/layout/HorizontalMultiLevelHierarchy"/>
    <dgm:cxn modelId="{A5D7F200-DA0B-4956-9AE3-40121E675114}" type="presParOf" srcId="{48747B5F-8364-42CB-A3A0-CD589EB6A813}" destId="{189C46D2-ADC0-4A23-9B15-312E01C1D4B4}" srcOrd="0" destOrd="0" presId="urn:microsoft.com/office/officeart/2008/layout/HorizontalMultiLevelHierarchy"/>
    <dgm:cxn modelId="{2661997B-1F0B-418B-8DE3-A3B10EDA12E4}" type="presParOf" srcId="{CDB6D10B-4DAC-4A2A-BBBB-7E14D3DC91FB}" destId="{6D096A77-9F21-462F-8F2A-A156BEC8BC6C}" srcOrd="1" destOrd="0" presId="urn:microsoft.com/office/officeart/2008/layout/HorizontalMultiLevelHierarchy"/>
    <dgm:cxn modelId="{20E82D74-1858-42E9-89D7-40F59B8B7A60}" type="presParOf" srcId="{6D096A77-9F21-462F-8F2A-A156BEC8BC6C}" destId="{FA7B2837-5A03-4288-90E2-291364299CD3}" srcOrd="0" destOrd="0" presId="urn:microsoft.com/office/officeart/2008/layout/HorizontalMultiLevelHierarchy"/>
    <dgm:cxn modelId="{8D08397A-E164-4AE6-9749-17B0BE5E0BF0}" type="presParOf" srcId="{6D096A77-9F21-462F-8F2A-A156BEC8BC6C}" destId="{30624ED4-674D-4C67-8793-43FDDC8C540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9DBD5A-FEF7-4229-B00A-55F2E30C2397}" type="doc">
      <dgm:prSet loTypeId="urn:microsoft.com/office/officeart/2005/8/layout/lProcess2" loCatId="list" qsTypeId="urn:microsoft.com/office/officeart/2005/8/quickstyle/3d4" qsCatId="3D" csTypeId="urn:microsoft.com/office/officeart/2005/8/colors/accent1_5" csCatId="accent1" phldr="1"/>
      <dgm:spPr/>
      <dgm:t>
        <a:bodyPr/>
        <a:lstStyle/>
        <a:p>
          <a:endParaRPr lang="es-CO"/>
        </a:p>
      </dgm:t>
    </dgm:pt>
    <dgm:pt modelId="{A4873E41-0E00-4E75-9A2E-B3A09EBB4F9C}">
      <dgm:prSet/>
      <dgm:spPr/>
      <dgm:t>
        <a:bodyPr/>
        <a:lstStyle/>
        <a:p>
          <a:pPr rtl="0"/>
          <a:r>
            <a:rPr lang="es-CO" dirty="0" smtClean="0"/>
            <a:t>Comunes</a:t>
          </a:r>
          <a:endParaRPr lang="es-CO" dirty="0"/>
        </a:p>
      </dgm:t>
    </dgm:pt>
    <dgm:pt modelId="{38BF2F89-4B94-48F0-AC73-2441E45EE82E}" type="parTrans" cxnId="{1C6B0583-B7B2-4CC4-843D-9919E6B4BC36}">
      <dgm:prSet/>
      <dgm:spPr/>
      <dgm:t>
        <a:bodyPr/>
        <a:lstStyle/>
        <a:p>
          <a:endParaRPr lang="es-CO"/>
        </a:p>
      </dgm:t>
    </dgm:pt>
    <dgm:pt modelId="{C5B984B7-23C9-413C-A812-F88E2D1CC0F0}" type="sibTrans" cxnId="{1C6B0583-B7B2-4CC4-843D-9919E6B4BC36}">
      <dgm:prSet/>
      <dgm:spPr/>
      <dgm:t>
        <a:bodyPr/>
        <a:lstStyle/>
        <a:p>
          <a:endParaRPr lang="es-CO"/>
        </a:p>
      </dgm:t>
    </dgm:pt>
    <dgm:pt modelId="{437F5FEA-4836-43CB-ACEF-25CF62E842C2}">
      <dgm:prSet/>
      <dgm:spPr/>
      <dgm:t>
        <a:bodyPr/>
        <a:lstStyle/>
        <a:p>
          <a:pPr rtl="0"/>
          <a:r>
            <a:rPr lang="es-CO" dirty="0" smtClean="0"/>
            <a:t>Red para usuarios (registro, datos, histórico).</a:t>
          </a:r>
          <a:endParaRPr lang="es-CO" dirty="0"/>
        </a:p>
      </dgm:t>
    </dgm:pt>
    <dgm:pt modelId="{647DF2EA-9CFD-475A-9BA5-EB778B30890B}" type="parTrans" cxnId="{F8FE199A-E636-47D3-B8EE-DE165C7E18BC}">
      <dgm:prSet/>
      <dgm:spPr/>
      <dgm:t>
        <a:bodyPr/>
        <a:lstStyle/>
        <a:p>
          <a:endParaRPr lang="es-CO"/>
        </a:p>
      </dgm:t>
    </dgm:pt>
    <dgm:pt modelId="{81032615-873D-49F1-8699-E90143DF9823}" type="sibTrans" cxnId="{F8FE199A-E636-47D3-B8EE-DE165C7E18BC}">
      <dgm:prSet/>
      <dgm:spPr/>
      <dgm:t>
        <a:bodyPr/>
        <a:lstStyle/>
        <a:p>
          <a:endParaRPr lang="es-CO"/>
        </a:p>
      </dgm:t>
    </dgm:pt>
    <dgm:pt modelId="{575A3EA7-2421-4F4C-B0A8-DE26CF08D076}">
      <dgm:prSet/>
      <dgm:spPr/>
      <dgm:t>
        <a:bodyPr/>
        <a:lstStyle/>
        <a:p>
          <a:pPr rtl="0"/>
          <a:r>
            <a:rPr lang="es-CO" dirty="0" smtClean="0"/>
            <a:t>Manejo de rutas.</a:t>
          </a:r>
          <a:endParaRPr lang="es-CO" dirty="0"/>
        </a:p>
      </dgm:t>
    </dgm:pt>
    <dgm:pt modelId="{8D1636BC-CFD3-44C2-AECD-3B0DD0820AC6}" type="parTrans" cxnId="{494CAE04-B0F7-4457-A94D-2AD7543C5860}">
      <dgm:prSet/>
      <dgm:spPr/>
      <dgm:t>
        <a:bodyPr/>
        <a:lstStyle/>
        <a:p>
          <a:endParaRPr lang="es-CO"/>
        </a:p>
      </dgm:t>
    </dgm:pt>
    <dgm:pt modelId="{E0124F91-4148-472B-BDD4-42C9C87BE908}" type="sibTrans" cxnId="{494CAE04-B0F7-4457-A94D-2AD7543C5860}">
      <dgm:prSet/>
      <dgm:spPr/>
      <dgm:t>
        <a:bodyPr/>
        <a:lstStyle/>
        <a:p>
          <a:endParaRPr lang="es-CO"/>
        </a:p>
      </dgm:t>
    </dgm:pt>
    <dgm:pt modelId="{A65BE2B3-46D4-4F5C-B0A1-1B535DDDF669}">
      <dgm:prSet/>
      <dgm:spPr/>
      <dgm:t>
        <a:bodyPr/>
        <a:lstStyle/>
        <a:p>
          <a:pPr rtl="0"/>
          <a:r>
            <a:rPr lang="es-CO" dirty="0" smtClean="0"/>
            <a:t>Información de proveedores y servicios especializados en bicicletas.</a:t>
          </a:r>
          <a:endParaRPr lang="es-CO" dirty="0"/>
        </a:p>
      </dgm:t>
    </dgm:pt>
    <dgm:pt modelId="{017748B8-C38D-4182-81DB-C627B6669B7E}" type="parTrans" cxnId="{B9D93DFC-CD8B-40E5-9647-1F822BCE5848}">
      <dgm:prSet/>
      <dgm:spPr/>
      <dgm:t>
        <a:bodyPr/>
        <a:lstStyle/>
        <a:p>
          <a:endParaRPr lang="es-CO"/>
        </a:p>
      </dgm:t>
    </dgm:pt>
    <dgm:pt modelId="{BADCEF22-E2FA-4657-9ABE-F5C5A416FC58}" type="sibTrans" cxnId="{B9D93DFC-CD8B-40E5-9647-1F822BCE5848}">
      <dgm:prSet/>
      <dgm:spPr/>
      <dgm:t>
        <a:bodyPr/>
        <a:lstStyle/>
        <a:p>
          <a:endParaRPr lang="es-CO"/>
        </a:p>
      </dgm:t>
    </dgm:pt>
    <dgm:pt modelId="{1556CB91-D77A-472A-AB88-857951198C29}">
      <dgm:prSet/>
      <dgm:spPr/>
      <dgm:t>
        <a:bodyPr/>
        <a:lstStyle/>
        <a:p>
          <a:pPr rtl="0"/>
          <a:r>
            <a:rPr lang="es-CO" dirty="0" smtClean="0"/>
            <a:t>Creación de grupos para desplazamientos dentro y fuera de la ciudad.</a:t>
          </a:r>
          <a:endParaRPr lang="es-CO" dirty="0"/>
        </a:p>
      </dgm:t>
    </dgm:pt>
    <dgm:pt modelId="{1B2BD4C3-615B-4A5F-B81F-FF7C38965035}" type="parTrans" cxnId="{D8E01B99-4963-4915-B0CB-304A9FA0CAAF}">
      <dgm:prSet/>
      <dgm:spPr/>
      <dgm:t>
        <a:bodyPr/>
        <a:lstStyle/>
        <a:p>
          <a:endParaRPr lang="es-CO"/>
        </a:p>
      </dgm:t>
    </dgm:pt>
    <dgm:pt modelId="{5F75874D-AB96-4692-98D4-4172C1EB424B}" type="sibTrans" cxnId="{D8E01B99-4963-4915-B0CB-304A9FA0CAAF}">
      <dgm:prSet/>
      <dgm:spPr/>
      <dgm:t>
        <a:bodyPr/>
        <a:lstStyle/>
        <a:p>
          <a:endParaRPr lang="es-CO"/>
        </a:p>
      </dgm:t>
    </dgm:pt>
    <dgm:pt modelId="{17A21025-D6CD-4DD8-B64B-E91EEB0D5AC1}">
      <dgm:prSet/>
      <dgm:spPr/>
      <dgm:t>
        <a:bodyPr/>
        <a:lstStyle/>
        <a:p>
          <a:pPr rtl="0"/>
          <a:r>
            <a:rPr lang="es-CO" smtClean="0"/>
            <a:t>Variables</a:t>
          </a:r>
          <a:endParaRPr lang="es-CO"/>
        </a:p>
      </dgm:t>
    </dgm:pt>
    <dgm:pt modelId="{E1206FB6-872E-4F0F-AAD2-62A5CB291F8A}" type="parTrans" cxnId="{D27E5215-F965-4AB1-8A7A-A56E50D054A2}">
      <dgm:prSet/>
      <dgm:spPr/>
      <dgm:t>
        <a:bodyPr/>
        <a:lstStyle/>
        <a:p>
          <a:endParaRPr lang="es-CO"/>
        </a:p>
      </dgm:t>
    </dgm:pt>
    <dgm:pt modelId="{39BBF487-22F3-48FD-8D0F-518EC9CF7BB7}" type="sibTrans" cxnId="{D27E5215-F965-4AB1-8A7A-A56E50D054A2}">
      <dgm:prSet/>
      <dgm:spPr/>
      <dgm:t>
        <a:bodyPr/>
        <a:lstStyle/>
        <a:p>
          <a:endParaRPr lang="es-CO"/>
        </a:p>
      </dgm:t>
    </dgm:pt>
    <dgm:pt modelId="{E2017BBC-B8D1-4231-9D38-635D86705FA2}">
      <dgm:prSet/>
      <dgm:spPr/>
      <dgm:t>
        <a:bodyPr/>
        <a:lstStyle/>
        <a:p>
          <a:pPr rtl="0"/>
          <a:r>
            <a:rPr lang="es-CO" dirty="0" smtClean="0"/>
            <a:t>Niveles de seguridad</a:t>
          </a:r>
          <a:endParaRPr lang="es-CO" dirty="0"/>
        </a:p>
      </dgm:t>
    </dgm:pt>
    <dgm:pt modelId="{5AC8002B-3967-457E-AAFB-8613914C629C}" type="parTrans" cxnId="{AB2466A3-C87A-46DA-B8F1-5E44CAB4AEB3}">
      <dgm:prSet/>
      <dgm:spPr/>
      <dgm:t>
        <a:bodyPr/>
        <a:lstStyle/>
        <a:p>
          <a:endParaRPr lang="es-CO"/>
        </a:p>
      </dgm:t>
    </dgm:pt>
    <dgm:pt modelId="{13BAAB3D-3263-44A9-9EA6-3ED135891C0D}" type="sibTrans" cxnId="{AB2466A3-C87A-46DA-B8F1-5E44CAB4AEB3}">
      <dgm:prSet/>
      <dgm:spPr/>
      <dgm:t>
        <a:bodyPr/>
        <a:lstStyle/>
        <a:p>
          <a:endParaRPr lang="es-CO"/>
        </a:p>
      </dgm:t>
    </dgm:pt>
    <dgm:pt modelId="{EC602808-BB13-4ED0-A9CE-3818601DF198}">
      <dgm:prSet/>
      <dgm:spPr/>
      <dgm:t>
        <a:bodyPr/>
        <a:lstStyle/>
        <a:p>
          <a:pPr rtl="0"/>
          <a:r>
            <a:rPr lang="es-CO" dirty="0" smtClean="0"/>
            <a:t>Red de apoyo entre usuarios de bicicletas.</a:t>
          </a:r>
          <a:endParaRPr lang="es-CO" dirty="0"/>
        </a:p>
      </dgm:t>
    </dgm:pt>
    <dgm:pt modelId="{C0DF341C-9A30-4CE4-BBB1-5F7015B48614}" type="parTrans" cxnId="{A2A45E2D-F7A0-4EEC-8B4A-BC26BC11B98E}">
      <dgm:prSet/>
      <dgm:spPr/>
      <dgm:t>
        <a:bodyPr/>
        <a:lstStyle/>
        <a:p>
          <a:endParaRPr lang="es-CO"/>
        </a:p>
      </dgm:t>
    </dgm:pt>
    <dgm:pt modelId="{03525E75-4CD3-4C69-85B3-BC7E577B85A1}" type="sibTrans" cxnId="{A2A45E2D-F7A0-4EEC-8B4A-BC26BC11B98E}">
      <dgm:prSet/>
      <dgm:spPr/>
      <dgm:t>
        <a:bodyPr/>
        <a:lstStyle/>
        <a:p>
          <a:endParaRPr lang="es-CO"/>
        </a:p>
      </dgm:t>
    </dgm:pt>
    <dgm:pt modelId="{EFE52F38-8C63-439C-8265-71D9D247D06B}">
      <dgm:prSet/>
      <dgm:spPr/>
      <dgm:t>
        <a:bodyPr/>
        <a:lstStyle/>
        <a:p>
          <a:pPr rtl="0"/>
          <a:r>
            <a:rPr lang="es-CO" smtClean="0"/>
            <a:t>Red de Empleo y servicios basados en la utilización bicicletas.</a:t>
          </a:r>
          <a:endParaRPr lang="es-CO"/>
        </a:p>
      </dgm:t>
    </dgm:pt>
    <dgm:pt modelId="{1D034AB3-9CF0-4164-946E-CEF2EB12DE20}" type="parTrans" cxnId="{A1CEB764-CBD9-4424-B55F-AC405BE6D31F}">
      <dgm:prSet/>
      <dgm:spPr/>
      <dgm:t>
        <a:bodyPr/>
        <a:lstStyle/>
        <a:p>
          <a:endParaRPr lang="es-CO"/>
        </a:p>
      </dgm:t>
    </dgm:pt>
    <dgm:pt modelId="{4D126818-978B-4BB3-898F-B0FC7A3473CD}" type="sibTrans" cxnId="{A1CEB764-CBD9-4424-B55F-AC405BE6D31F}">
      <dgm:prSet/>
      <dgm:spPr/>
      <dgm:t>
        <a:bodyPr/>
        <a:lstStyle/>
        <a:p>
          <a:endParaRPr lang="es-CO"/>
        </a:p>
      </dgm:t>
    </dgm:pt>
    <dgm:pt modelId="{FAA9BA19-313C-4467-981C-07D32EB9D0FA}">
      <dgm:prSet/>
      <dgm:spPr/>
      <dgm:t>
        <a:bodyPr/>
        <a:lstStyle/>
        <a:p>
          <a:pPr rtl="0"/>
          <a:r>
            <a:rPr lang="es-CO" dirty="0" smtClean="0"/>
            <a:t>Personalización en diseño de bicicletas.</a:t>
          </a:r>
          <a:endParaRPr lang="es-CO" dirty="0"/>
        </a:p>
      </dgm:t>
    </dgm:pt>
    <dgm:pt modelId="{622EEBC4-59C6-4E4F-9A1C-4717E194F501}" type="parTrans" cxnId="{37AD16A5-A102-4606-963A-127A2C07EBD2}">
      <dgm:prSet/>
      <dgm:spPr/>
      <dgm:t>
        <a:bodyPr/>
        <a:lstStyle/>
        <a:p>
          <a:endParaRPr lang="es-CO"/>
        </a:p>
      </dgm:t>
    </dgm:pt>
    <dgm:pt modelId="{D4D4BC1C-C8EA-46D2-9F70-37C6362E6E9A}" type="sibTrans" cxnId="{37AD16A5-A102-4606-963A-127A2C07EBD2}">
      <dgm:prSet/>
      <dgm:spPr/>
      <dgm:t>
        <a:bodyPr/>
        <a:lstStyle/>
        <a:p>
          <a:endParaRPr lang="es-CO"/>
        </a:p>
      </dgm:t>
    </dgm:pt>
    <dgm:pt modelId="{853DC49B-E64C-47B6-9019-996F84C72F6F}" type="pres">
      <dgm:prSet presAssocID="{829DBD5A-FEF7-4229-B00A-55F2E30C2397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7648FD2A-19A0-411B-B532-12B75573F7E0}" type="pres">
      <dgm:prSet presAssocID="{A4873E41-0E00-4E75-9A2E-B3A09EBB4F9C}" presName="compNode" presStyleCnt="0"/>
      <dgm:spPr/>
    </dgm:pt>
    <dgm:pt modelId="{54297B35-8141-4EA8-9395-DE16362B1907}" type="pres">
      <dgm:prSet presAssocID="{A4873E41-0E00-4E75-9A2E-B3A09EBB4F9C}" presName="aNode" presStyleLbl="bgShp" presStyleIdx="0" presStyleCnt="2"/>
      <dgm:spPr/>
      <dgm:t>
        <a:bodyPr/>
        <a:lstStyle/>
        <a:p>
          <a:endParaRPr lang="es-CO"/>
        </a:p>
      </dgm:t>
    </dgm:pt>
    <dgm:pt modelId="{902369DE-491D-4499-A7CC-27CD77FD1D8D}" type="pres">
      <dgm:prSet presAssocID="{A4873E41-0E00-4E75-9A2E-B3A09EBB4F9C}" presName="textNode" presStyleLbl="bgShp" presStyleIdx="0" presStyleCnt="2"/>
      <dgm:spPr/>
      <dgm:t>
        <a:bodyPr/>
        <a:lstStyle/>
        <a:p>
          <a:endParaRPr lang="es-CO"/>
        </a:p>
      </dgm:t>
    </dgm:pt>
    <dgm:pt modelId="{A37A0748-3C32-429D-890A-33B3D8D6E396}" type="pres">
      <dgm:prSet presAssocID="{A4873E41-0E00-4E75-9A2E-B3A09EBB4F9C}" presName="compChildNode" presStyleCnt="0"/>
      <dgm:spPr/>
    </dgm:pt>
    <dgm:pt modelId="{47C6F0EE-C12A-40BF-8306-10498443D577}" type="pres">
      <dgm:prSet presAssocID="{A4873E41-0E00-4E75-9A2E-B3A09EBB4F9C}" presName="theInnerList" presStyleCnt="0"/>
      <dgm:spPr/>
    </dgm:pt>
    <dgm:pt modelId="{1BF0BBA9-2B4E-4522-9B16-CD43A14AC045}" type="pres">
      <dgm:prSet presAssocID="{437F5FEA-4836-43CB-ACEF-25CF62E842C2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C417F87-6467-4B5C-BC64-37584767515A}" type="pres">
      <dgm:prSet presAssocID="{437F5FEA-4836-43CB-ACEF-25CF62E842C2}" presName="aSpace2" presStyleCnt="0"/>
      <dgm:spPr/>
    </dgm:pt>
    <dgm:pt modelId="{DF04ADE8-756A-4399-B7EA-90ED398F35B6}" type="pres">
      <dgm:prSet presAssocID="{575A3EA7-2421-4F4C-B0A8-DE26CF08D076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F0C2C01-804B-4D09-B3B0-A9E6200DA5F8}" type="pres">
      <dgm:prSet presAssocID="{575A3EA7-2421-4F4C-B0A8-DE26CF08D076}" presName="aSpace2" presStyleCnt="0"/>
      <dgm:spPr/>
    </dgm:pt>
    <dgm:pt modelId="{9BFC27B1-C418-49C9-AC2C-EC18FDF9C3B4}" type="pres">
      <dgm:prSet presAssocID="{A65BE2B3-46D4-4F5C-B0A1-1B535DDDF669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22561FC-4082-4A33-BF4C-5C0E07C840AE}" type="pres">
      <dgm:prSet presAssocID="{A65BE2B3-46D4-4F5C-B0A1-1B535DDDF669}" presName="aSpace2" presStyleCnt="0"/>
      <dgm:spPr/>
    </dgm:pt>
    <dgm:pt modelId="{3943E247-5FBA-4CD8-9ECF-5C6469FC0D15}" type="pres">
      <dgm:prSet presAssocID="{1556CB91-D77A-472A-AB88-857951198C29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BCEE4FD-830A-4CA1-A502-C65144680352}" type="pres">
      <dgm:prSet presAssocID="{A4873E41-0E00-4E75-9A2E-B3A09EBB4F9C}" presName="aSpace" presStyleCnt="0"/>
      <dgm:spPr/>
    </dgm:pt>
    <dgm:pt modelId="{FBACEDA7-9FA9-4EAB-8D34-58ECC688740C}" type="pres">
      <dgm:prSet presAssocID="{17A21025-D6CD-4DD8-B64B-E91EEB0D5AC1}" presName="compNode" presStyleCnt="0"/>
      <dgm:spPr/>
    </dgm:pt>
    <dgm:pt modelId="{58C4E6DF-4203-450F-96B1-CB3949527F74}" type="pres">
      <dgm:prSet presAssocID="{17A21025-D6CD-4DD8-B64B-E91EEB0D5AC1}" presName="aNode" presStyleLbl="bgShp" presStyleIdx="1" presStyleCnt="2"/>
      <dgm:spPr/>
      <dgm:t>
        <a:bodyPr/>
        <a:lstStyle/>
        <a:p>
          <a:endParaRPr lang="es-CO"/>
        </a:p>
      </dgm:t>
    </dgm:pt>
    <dgm:pt modelId="{A345F468-F4AA-438E-B4C8-7D792A4AB5F4}" type="pres">
      <dgm:prSet presAssocID="{17A21025-D6CD-4DD8-B64B-E91EEB0D5AC1}" presName="textNode" presStyleLbl="bgShp" presStyleIdx="1" presStyleCnt="2"/>
      <dgm:spPr/>
      <dgm:t>
        <a:bodyPr/>
        <a:lstStyle/>
        <a:p>
          <a:endParaRPr lang="es-CO"/>
        </a:p>
      </dgm:t>
    </dgm:pt>
    <dgm:pt modelId="{08A23EE3-4562-484D-AE4F-EB5EE2E870C5}" type="pres">
      <dgm:prSet presAssocID="{17A21025-D6CD-4DD8-B64B-E91EEB0D5AC1}" presName="compChildNode" presStyleCnt="0"/>
      <dgm:spPr/>
    </dgm:pt>
    <dgm:pt modelId="{1CE0977C-C522-4E07-AE05-F228EE76E708}" type="pres">
      <dgm:prSet presAssocID="{17A21025-D6CD-4DD8-B64B-E91EEB0D5AC1}" presName="theInnerList" presStyleCnt="0"/>
      <dgm:spPr/>
    </dgm:pt>
    <dgm:pt modelId="{8F7A1745-10BD-4BF8-87CE-BD1D1FA64A3E}" type="pres">
      <dgm:prSet presAssocID="{E2017BBC-B8D1-4231-9D38-635D86705FA2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B3EC030-3020-4AC8-9B32-17659FCD81AE}" type="pres">
      <dgm:prSet presAssocID="{E2017BBC-B8D1-4231-9D38-635D86705FA2}" presName="aSpace2" presStyleCnt="0"/>
      <dgm:spPr/>
    </dgm:pt>
    <dgm:pt modelId="{E17ECC90-2598-4272-8DC4-E328B62B9594}" type="pres">
      <dgm:prSet presAssocID="{EC602808-BB13-4ED0-A9CE-3818601DF198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3BFB4DA-64CF-42E5-BB49-FCB8A8C5B08E}" type="pres">
      <dgm:prSet presAssocID="{EC602808-BB13-4ED0-A9CE-3818601DF198}" presName="aSpace2" presStyleCnt="0"/>
      <dgm:spPr/>
    </dgm:pt>
    <dgm:pt modelId="{80CCBC7A-33CD-4116-88D6-CD32E951C0E4}" type="pres">
      <dgm:prSet presAssocID="{EFE52F38-8C63-439C-8265-71D9D247D06B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104781A-3941-4329-9701-EB034373D03D}" type="pres">
      <dgm:prSet presAssocID="{EFE52F38-8C63-439C-8265-71D9D247D06B}" presName="aSpace2" presStyleCnt="0"/>
      <dgm:spPr/>
    </dgm:pt>
    <dgm:pt modelId="{734377F7-A314-44E0-AF41-61EFDBE3C19E}" type="pres">
      <dgm:prSet presAssocID="{FAA9BA19-313C-4467-981C-07D32EB9D0FA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CE1F52-AB23-449E-978D-5BBB4B5F8AC9}" type="presOf" srcId="{437F5FEA-4836-43CB-ACEF-25CF62E842C2}" destId="{1BF0BBA9-2B4E-4522-9B16-CD43A14AC045}" srcOrd="0" destOrd="0" presId="urn:microsoft.com/office/officeart/2005/8/layout/lProcess2"/>
    <dgm:cxn modelId="{800447F2-40B6-4139-91A9-353F5CE142B3}" type="presOf" srcId="{17A21025-D6CD-4DD8-B64B-E91EEB0D5AC1}" destId="{A345F468-F4AA-438E-B4C8-7D792A4AB5F4}" srcOrd="1" destOrd="0" presId="urn:microsoft.com/office/officeart/2005/8/layout/lProcess2"/>
    <dgm:cxn modelId="{EB365187-FB61-4C11-9F11-14609F418F62}" type="presOf" srcId="{A4873E41-0E00-4E75-9A2E-B3A09EBB4F9C}" destId="{902369DE-491D-4499-A7CC-27CD77FD1D8D}" srcOrd="1" destOrd="0" presId="urn:microsoft.com/office/officeart/2005/8/layout/lProcess2"/>
    <dgm:cxn modelId="{D720B4A1-627F-4608-920A-25E185600D46}" type="presOf" srcId="{FAA9BA19-313C-4467-981C-07D32EB9D0FA}" destId="{734377F7-A314-44E0-AF41-61EFDBE3C19E}" srcOrd="0" destOrd="0" presId="urn:microsoft.com/office/officeart/2005/8/layout/lProcess2"/>
    <dgm:cxn modelId="{1C6B0583-B7B2-4CC4-843D-9919E6B4BC36}" srcId="{829DBD5A-FEF7-4229-B00A-55F2E30C2397}" destId="{A4873E41-0E00-4E75-9A2E-B3A09EBB4F9C}" srcOrd="0" destOrd="0" parTransId="{38BF2F89-4B94-48F0-AC73-2441E45EE82E}" sibTransId="{C5B984B7-23C9-413C-A812-F88E2D1CC0F0}"/>
    <dgm:cxn modelId="{494CAE04-B0F7-4457-A94D-2AD7543C5860}" srcId="{A4873E41-0E00-4E75-9A2E-B3A09EBB4F9C}" destId="{575A3EA7-2421-4F4C-B0A8-DE26CF08D076}" srcOrd="1" destOrd="0" parTransId="{8D1636BC-CFD3-44C2-AECD-3B0DD0820AC6}" sibTransId="{E0124F91-4148-472B-BDD4-42C9C87BE908}"/>
    <dgm:cxn modelId="{AB2466A3-C87A-46DA-B8F1-5E44CAB4AEB3}" srcId="{17A21025-D6CD-4DD8-B64B-E91EEB0D5AC1}" destId="{E2017BBC-B8D1-4231-9D38-635D86705FA2}" srcOrd="0" destOrd="0" parTransId="{5AC8002B-3967-457E-AAFB-8613914C629C}" sibTransId="{13BAAB3D-3263-44A9-9EA6-3ED135891C0D}"/>
    <dgm:cxn modelId="{2FC822CD-4156-42F7-BE2A-EDB54404233B}" type="presOf" srcId="{EC602808-BB13-4ED0-A9CE-3818601DF198}" destId="{E17ECC90-2598-4272-8DC4-E328B62B9594}" srcOrd="0" destOrd="0" presId="urn:microsoft.com/office/officeart/2005/8/layout/lProcess2"/>
    <dgm:cxn modelId="{720F07A8-122C-4F9F-941C-BD9C3A55895A}" type="presOf" srcId="{829DBD5A-FEF7-4229-B00A-55F2E30C2397}" destId="{853DC49B-E64C-47B6-9019-996F84C72F6F}" srcOrd="0" destOrd="0" presId="urn:microsoft.com/office/officeart/2005/8/layout/lProcess2"/>
    <dgm:cxn modelId="{D8E01B99-4963-4915-B0CB-304A9FA0CAAF}" srcId="{A4873E41-0E00-4E75-9A2E-B3A09EBB4F9C}" destId="{1556CB91-D77A-472A-AB88-857951198C29}" srcOrd="3" destOrd="0" parTransId="{1B2BD4C3-615B-4A5F-B81F-FF7C38965035}" sibTransId="{5F75874D-AB96-4692-98D4-4172C1EB424B}"/>
    <dgm:cxn modelId="{451818B3-9EF2-4202-A2A8-9AA4FC68D570}" type="presOf" srcId="{A65BE2B3-46D4-4F5C-B0A1-1B535DDDF669}" destId="{9BFC27B1-C418-49C9-AC2C-EC18FDF9C3B4}" srcOrd="0" destOrd="0" presId="urn:microsoft.com/office/officeart/2005/8/layout/lProcess2"/>
    <dgm:cxn modelId="{A1CEB764-CBD9-4424-B55F-AC405BE6D31F}" srcId="{17A21025-D6CD-4DD8-B64B-E91EEB0D5AC1}" destId="{EFE52F38-8C63-439C-8265-71D9D247D06B}" srcOrd="2" destOrd="0" parTransId="{1D034AB3-9CF0-4164-946E-CEF2EB12DE20}" sibTransId="{4D126818-978B-4BB3-898F-B0FC7A3473CD}"/>
    <dgm:cxn modelId="{ED63D531-9D11-4844-8BD4-2A589DBC624D}" type="presOf" srcId="{A4873E41-0E00-4E75-9A2E-B3A09EBB4F9C}" destId="{54297B35-8141-4EA8-9395-DE16362B1907}" srcOrd="0" destOrd="0" presId="urn:microsoft.com/office/officeart/2005/8/layout/lProcess2"/>
    <dgm:cxn modelId="{35C139B2-7277-4508-928A-DBB9332BBF45}" type="presOf" srcId="{1556CB91-D77A-472A-AB88-857951198C29}" destId="{3943E247-5FBA-4CD8-9ECF-5C6469FC0D15}" srcOrd="0" destOrd="0" presId="urn:microsoft.com/office/officeart/2005/8/layout/lProcess2"/>
    <dgm:cxn modelId="{3CF18155-9940-463F-B8FA-9EBDBB073CF0}" type="presOf" srcId="{575A3EA7-2421-4F4C-B0A8-DE26CF08D076}" destId="{DF04ADE8-756A-4399-B7EA-90ED398F35B6}" srcOrd="0" destOrd="0" presId="urn:microsoft.com/office/officeart/2005/8/layout/lProcess2"/>
    <dgm:cxn modelId="{109576BF-C1BE-4538-AC4F-91A2B4172E7A}" type="presOf" srcId="{EFE52F38-8C63-439C-8265-71D9D247D06B}" destId="{80CCBC7A-33CD-4116-88D6-CD32E951C0E4}" srcOrd="0" destOrd="0" presId="urn:microsoft.com/office/officeart/2005/8/layout/lProcess2"/>
    <dgm:cxn modelId="{F8FE199A-E636-47D3-B8EE-DE165C7E18BC}" srcId="{A4873E41-0E00-4E75-9A2E-B3A09EBB4F9C}" destId="{437F5FEA-4836-43CB-ACEF-25CF62E842C2}" srcOrd="0" destOrd="0" parTransId="{647DF2EA-9CFD-475A-9BA5-EB778B30890B}" sibTransId="{81032615-873D-49F1-8699-E90143DF9823}"/>
    <dgm:cxn modelId="{B9D93DFC-CD8B-40E5-9647-1F822BCE5848}" srcId="{A4873E41-0E00-4E75-9A2E-B3A09EBB4F9C}" destId="{A65BE2B3-46D4-4F5C-B0A1-1B535DDDF669}" srcOrd="2" destOrd="0" parTransId="{017748B8-C38D-4182-81DB-C627B6669B7E}" sibTransId="{BADCEF22-E2FA-4657-9ABE-F5C5A416FC58}"/>
    <dgm:cxn modelId="{D27E5215-F965-4AB1-8A7A-A56E50D054A2}" srcId="{829DBD5A-FEF7-4229-B00A-55F2E30C2397}" destId="{17A21025-D6CD-4DD8-B64B-E91EEB0D5AC1}" srcOrd="1" destOrd="0" parTransId="{E1206FB6-872E-4F0F-AAD2-62A5CB291F8A}" sibTransId="{39BBF487-22F3-48FD-8D0F-518EC9CF7BB7}"/>
    <dgm:cxn modelId="{A2A45E2D-F7A0-4EEC-8B4A-BC26BC11B98E}" srcId="{17A21025-D6CD-4DD8-B64B-E91EEB0D5AC1}" destId="{EC602808-BB13-4ED0-A9CE-3818601DF198}" srcOrd="1" destOrd="0" parTransId="{C0DF341C-9A30-4CE4-BBB1-5F7015B48614}" sibTransId="{03525E75-4CD3-4C69-85B3-BC7E577B85A1}"/>
    <dgm:cxn modelId="{F13F4716-9ADE-4F6C-BDB3-78A6F283C1BA}" type="presOf" srcId="{E2017BBC-B8D1-4231-9D38-635D86705FA2}" destId="{8F7A1745-10BD-4BF8-87CE-BD1D1FA64A3E}" srcOrd="0" destOrd="0" presId="urn:microsoft.com/office/officeart/2005/8/layout/lProcess2"/>
    <dgm:cxn modelId="{37AD16A5-A102-4606-963A-127A2C07EBD2}" srcId="{17A21025-D6CD-4DD8-B64B-E91EEB0D5AC1}" destId="{FAA9BA19-313C-4467-981C-07D32EB9D0FA}" srcOrd="3" destOrd="0" parTransId="{622EEBC4-59C6-4E4F-9A1C-4717E194F501}" sibTransId="{D4D4BC1C-C8EA-46D2-9F70-37C6362E6E9A}"/>
    <dgm:cxn modelId="{D9EC4C76-8D4D-4C7B-BF2B-046EDDCD5AD6}" type="presOf" srcId="{17A21025-D6CD-4DD8-B64B-E91EEB0D5AC1}" destId="{58C4E6DF-4203-450F-96B1-CB3949527F74}" srcOrd="0" destOrd="0" presId="urn:microsoft.com/office/officeart/2005/8/layout/lProcess2"/>
    <dgm:cxn modelId="{5A4440D6-392C-499F-9555-A3F7399F4425}" type="presParOf" srcId="{853DC49B-E64C-47B6-9019-996F84C72F6F}" destId="{7648FD2A-19A0-411B-B532-12B75573F7E0}" srcOrd="0" destOrd="0" presId="urn:microsoft.com/office/officeart/2005/8/layout/lProcess2"/>
    <dgm:cxn modelId="{5041336B-DF31-401E-AC62-02023D2698D1}" type="presParOf" srcId="{7648FD2A-19A0-411B-B532-12B75573F7E0}" destId="{54297B35-8141-4EA8-9395-DE16362B1907}" srcOrd="0" destOrd="0" presId="urn:microsoft.com/office/officeart/2005/8/layout/lProcess2"/>
    <dgm:cxn modelId="{0953C62F-EBB4-4E9C-BB2E-0289EA54C9AE}" type="presParOf" srcId="{7648FD2A-19A0-411B-B532-12B75573F7E0}" destId="{902369DE-491D-4499-A7CC-27CD77FD1D8D}" srcOrd="1" destOrd="0" presId="urn:microsoft.com/office/officeart/2005/8/layout/lProcess2"/>
    <dgm:cxn modelId="{E245E5D7-9995-4B80-B8D1-A31EC117033A}" type="presParOf" srcId="{7648FD2A-19A0-411B-B532-12B75573F7E0}" destId="{A37A0748-3C32-429D-890A-33B3D8D6E396}" srcOrd="2" destOrd="0" presId="urn:microsoft.com/office/officeart/2005/8/layout/lProcess2"/>
    <dgm:cxn modelId="{6AF9CD63-EF57-4C39-A04A-3C2A100CD2D1}" type="presParOf" srcId="{A37A0748-3C32-429D-890A-33B3D8D6E396}" destId="{47C6F0EE-C12A-40BF-8306-10498443D577}" srcOrd="0" destOrd="0" presId="urn:microsoft.com/office/officeart/2005/8/layout/lProcess2"/>
    <dgm:cxn modelId="{5789CD64-0575-4668-A0F2-F972F2AA3BCC}" type="presParOf" srcId="{47C6F0EE-C12A-40BF-8306-10498443D577}" destId="{1BF0BBA9-2B4E-4522-9B16-CD43A14AC045}" srcOrd="0" destOrd="0" presId="urn:microsoft.com/office/officeart/2005/8/layout/lProcess2"/>
    <dgm:cxn modelId="{02036BD4-2FC9-4BF1-8A40-B6BBEA2119B9}" type="presParOf" srcId="{47C6F0EE-C12A-40BF-8306-10498443D577}" destId="{9C417F87-6467-4B5C-BC64-37584767515A}" srcOrd="1" destOrd="0" presId="urn:microsoft.com/office/officeart/2005/8/layout/lProcess2"/>
    <dgm:cxn modelId="{3E8FFE06-E440-4660-A58E-59E83F59A77F}" type="presParOf" srcId="{47C6F0EE-C12A-40BF-8306-10498443D577}" destId="{DF04ADE8-756A-4399-B7EA-90ED398F35B6}" srcOrd="2" destOrd="0" presId="urn:microsoft.com/office/officeart/2005/8/layout/lProcess2"/>
    <dgm:cxn modelId="{7A465E7C-BD2D-458B-9413-A52200F11499}" type="presParOf" srcId="{47C6F0EE-C12A-40BF-8306-10498443D577}" destId="{1F0C2C01-804B-4D09-B3B0-A9E6200DA5F8}" srcOrd="3" destOrd="0" presId="urn:microsoft.com/office/officeart/2005/8/layout/lProcess2"/>
    <dgm:cxn modelId="{CD4B5762-08E3-45DE-B012-DE2952F8F984}" type="presParOf" srcId="{47C6F0EE-C12A-40BF-8306-10498443D577}" destId="{9BFC27B1-C418-49C9-AC2C-EC18FDF9C3B4}" srcOrd="4" destOrd="0" presId="urn:microsoft.com/office/officeart/2005/8/layout/lProcess2"/>
    <dgm:cxn modelId="{29AB4D16-41C1-4C40-BBFE-04864EEA774A}" type="presParOf" srcId="{47C6F0EE-C12A-40BF-8306-10498443D577}" destId="{022561FC-4082-4A33-BF4C-5C0E07C840AE}" srcOrd="5" destOrd="0" presId="urn:microsoft.com/office/officeart/2005/8/layout/lProcess2"/>
    <dgm:cxn modelId="{E15BEE9B-009C-4F68-8F6A-58C8A808E115}" type="presParOf" srcId="{47C6F0EE-C12A-40BF-8306-10498443D577}" destId="{3943E247-5FBA-4CD8-9ECF-5C6469FC0D15}" srcOrd="6" destOrd="0" presId="urn:microsoft.com/office/officeart/2005/8/layout/lProcess2"/>
    <dgm:cxn modelId="{5B99C49C-BE16-4F3B-B8EB-13B7A03F6147}" type="presParOf" srcId="{853DC49B-E64C-47B6-9019-996F84C72F6F}" destId="{6BCEE4FD-830A-4CA1-A502-C65144680352}" srcOrd="1" destOrd="0" presId="urn:microsoft.com/office/officeart/2005/8/layout/lProcess2"/>
    <dgm:cxn modelId="{C4402150-5ACB-47D7-9855-7D43F845FEC7}" type="presParOf" srcId="{853DC49B-E64C-47B6-9019-996F84C72F6F}" destId="{FBACEDA7-9FA9-4EAB-8D34-58ECC688740C}" srcOrd="2" destOrd="0" presId="urn:microsoft.com/office/officeart/2005/8/layout/lProcess2"/>
    <dgm:cxn modelId="{3824C458-350E-4BC6-AC3E-0741F9861C18}" type="presParOf" srcId="{FBACEDA7-9FA9-4EAB-8D34-58ECC688740C}" destId="{58C4E6DF-4203-450F-96B1-CB3949527F74}" srcOrd="0" destOrd="0" presId="urn:microsoft.com/office/officeart/2005/8/layout/lProcess2"/>
    <dgm:cxn modelId="{85E3569E-7889-44AA-A1B1-5C9562CB703E}" type="presParOf" srcId="{FBACEDA7-9FA9-4EAB-8D34-58ECC688740C}" destId="{A345F468-F4AA-438E-B4C8-7D792A4AB5F4}" srcOrd="1" destOrd="0" presId="urn:microsoft.com/office/officeart/2005/8/layout/lProcess2"/>
    <dgm:cxn modelId="{ACFAC9A0-1D39-41F1-8F11-464E6FFFE9A1}" type="presParOf" srcId="{FBACEDA7-9FA9-4EAB-8D34-58ECC688740C}" destId="{08A23EE3-4562-484D-AE4F-EB5EE2E870C5}" srcOrd="2" destOrd="0" presId="urn:microsoft.com/office/officeart/2005/8/layout/lProcess2"/>
    <dgm:cxn modelId="{754F2B05-9697-4FB0-A52B-EE6467D5460B}" type="presParOf" srcId="{08A23EE3-4562-484D-AE4F-EB5EE2E870C5}" destId="{1CE0977C-C522-4E07-AE05-F228EE76E708}" srcOrd="0" destOrd="0" presId="urn:microsoft.com/office/officeart/2005/8/layout/lProcess2"/>
    <dgm:cxn modelId="{53DDF856-917D-4643-B35E-37D4E36FE03C}" type="presParOf" srcId="{1CE0977C-C522-4E07-AE05-F228EE76E708}" destId="{8F7A1745-10BD-4BF8-87CE-BD1D1FA64A3E}" srcOrd="0" destOrd="0" presId="urn:microsoft.com/office/officeart/2005/8/layout/lProcess2"/>
    <dgm:cxn modelId="{C3081A8A-4663-420A-8C2F-44370FD7AE22}" type="presParOf" srcId="{1CE0977C-C522-4E07-AE05-F228EE76E708}" destId="{6B3EC030-3020-4AC8-9B32-17659FCD81AE}" srcOrd="1" destOrd="0" presId="urn:microsoft.com/office/officeart/2005/8/layout/lProcess2"/>
    <dgm:cxn modelId="{ACF62A42-0AFF-4C79-B5F8-488811774FA5}" type="presParOf" srcId="{1CE0977C-C522-4E07-AE05-F228EE76E708}" destId="{E17ECC90-2598-4272-8DC4-E328B62B9594}" srcOrd="2" destOrd="0" presId="urn:microsoft.com/office/officeart/2005/8/layout/lProcess2"/>
    <dgm:cxn modelId="{DE18B4FE-0833-436D-92CC-A6A49FCC1AF0}" type="presParOf" srcId="{1CE0977C-C522-4E07-AE05-F228EE76E708}" destId="{B3BFB4DA-64CF-42E5-BB49-FCB8A8C5B08E}" srcOrd="3" destOrd="0" presId="urn:microsoft.com/office/officeart/2005/8/layout/lProcess2"/>
    <dgm:cxn modelId="{529646AE-4C8D-4A74-86B1-DA4D2C0E4F97}" type="presParOf" srcId="{1CE0977C-C522-4E07-AE05-F228EE76E708}" destId="{80CCBC7A-33CD-4116-88D6-CD32E951C0E4}" srcOrd="4" destOrd="0" presId="urn:microsoft.com/office/officeart/2005/8/layout/lProcess2"/>
    <dgm:cxn modelId="{E0082AFD-162D-4898-8D45-79A1261A0058}" type="presParOf" srcId="{1CE0977C-C522-4E07-AE05-F228EE76E708}" destId="{F104781A-3941-4329-9701-EB034373D03D}" srcOrd="5" destOrd="0" presId="urn:microsoft.com/office/officeart/2005/8/layout/lProcess2"/>
    <dgm:cxn modelId="{EB4D008F-27A5-48EE-9EFC-617BF82B4770}" type="presParOf" srcId="{1CE0977C-C522-4E07-AE05-F228EE76E708}" destId="{734377F7-A314-44E0-AF41-61EFDBE3C19E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C44C11-1F3B-487E-B30A-B7313286C1FD}" type="doc">
      <dgm:prSet loTypeId="urn:microsoft.com/office/officeart/2005/8/layout/p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E486DA8E-76EA-4621-9DA7-682D7B5F50FD}">
      <dgm:prSet/>
      <dgm:spPr/>
      <dgm:t>
        <a:bodyPr/>
        <a:lstStyle/>
        <a:p>
          <a:pPr rtl="0"/>
          <a:r>
            <a:rPr lang="es-CO" smtClean="0"/>
            <a:t>Red de Seguridad y apoyo</a:t>
          </a:r>
          <a:endParaRPr lang="es-CO"/>
        </a:p>
      </dgm:t>
    </dgm:pt>
    <dgm:pt modelId="{9B9F0B2A-F5B8-4205-8219-BECE3128F076}" type="parTrans" cxnId="{998D5604-054A-406A-BA2F-2D06AAE752A5}">
      <dgm:prSet/>
      <dgm:spPr/>
      <dgm:t>
        <a:bodyPr/>
        <a:lstStyle/>
        <a:p>
          <a:endParaRPr lang="es-CO"/>
        </a:p>
      </dgm:t>
    </dgm:pt>
    <dgm:pt modelId="{8C6BAE70-EA32-48D4-8EC7-364FC07F5738}" type="sibTrans" cxnId="{998D5604-054A-406A-BA2F-2D06AAE752A5}">
      <dgm:prSet/>
      <dgm:spPr/>
      <dgm:t>
        <a:bodyPr/>
        <a:lstStyle/>
        <a:p>
          <a:endParaRPr lang="es-CO"/>
        </a:p>
      </dgm:t>
    </dgm:pt>
    <dgm:pt modelId="{2E9D3297-1127-45AE-9B9D-5A785820DA1D}">
      <dgm:prSet/>
      <dgm:spPr/>
      <dgm:t>
        <a:bodyPr/>
        <a:lstStyle/>
        <a:p>
          <a:pPr rtl="0"/>
          <a:r>
            <a:rPr lang="es-CO" smtClean="0"/>
            <a:t>Autoridades competentes</a:t>
          </a:r>
          <a:endParaRPr lang="es-CO"/>
        </a:p>
      </dgm:t>
    </dgm:pt>
    <dgm:pt modelId="{C0471D0F-A6E2-404D-AC62-97A8C14CC73F}" type="parTrans" cxnId="{3CFAF3A3-D7F8-4DB2-B031-D118283C2D1E}">
      <dgm:prSet/>
      <dgm:spPr/>
      <dgm:t>
        <a:bodyPr/>
        <a:lstStyle/>
        <a:p>
          <a:endParaRPr lang="es-CO"/>
        </a:p>
      </dgm:t>
    </dgm:pt>
    <dgm:pt modelId="{DA795CE2-CD19-41D9-9606-3AED165260D8}" type="sibTrans" cxnId="{3CFAF3A3-D7F8-4DB2-B031-D118283C2D1E}">
      <dgm:prSet/>
      <dgm:spPr/>
      <dgm:t>
        <a:bodyPr/>
        <a:lstStyle/>
        <a:p>
          <a:endParaRPr lang="es-CO"/>
        </a:p>
      </dgm:t>
    </dgm:pt>
    <dgm:pt modelId="{4B0016AA-AF4E-4266-9D87-4ACE53988134}">
      <dgm:prSet/>
      <dgm:spPr/>
      <dgm:t>
        <a:bodyPr/>
        <a:lstStyle/>
        <a:p>
          <a:pPr rtl="0"/>
          <a:r>
            <a:rPr lang="es-CO" smtClean="0"/>
            <a:t>Comercialización de Eventos</a:t>
          </a:r>
          <a:endParaRPr lang="es-CO"/>
        </a:p>
      </dgm:t>
    </dgm:pt>
    <dgm:pt modelId="{20501D42-16A4-4EE0-8848-D8D15464BAD7}" type="parTrans" cxnId="{33902640-D455-4569-BA53-078AACC65A08}">
      <dgm:prSet/>
      <dgm:spPr/>
      <dgm:t>
        <a:bodyPr/>
        <a:lstStyle/>
        <a:p>
          <a:endParaRPr lang="es-CO"/>
        </a:p>
      </dgm:t>
    </dgm:pt>
    <dgm:pt modelId="{6753B0C8-BEA6-4843-B62E-507AED7C4DB2}" type="sibTrans" cxnId="{33902640-D455-4569-BA53-078AACC65A08}">
      <dgm:prSet/>
      <dgm:spPr/>
      <dgm:t>
        <a:bodyPr/>
        <a:lstStyle/>
        <a:p>
          <a:endParaRPr lang="es-CO"/>
        </a:p>
      </dgm:t>
    </dgm:pt>
    <dgm:pt modelId="{33A19EB8-51C9-4E6C-BAC3-E4405E53800B}">
      <dgm:prSet/>
      <dgm:spPr/>
      <dgm:t>
        <a:bodyPr/>
        <a:lstStyle/>
        <a:p>
          <a:pPr rtl="0"/>
          <a:r>
            <a:rPr lang="es-CO" smtClean="0"/>
            <a:t>Proveedores</a:t>
          </a:r>
          <a:endParaRPr lang="es-CO"/>
        </a:p>
      </dgm:t>
    </dgm:pt>
    <dgm:pt modelId="{ACE20B1C-58D3-4BDA-A7BC-592BD1D3DFAA}" type="parTrans" cxnId="{35C6F762-D3FE-4348-8AA3-CC9C1DA00D7A}">
      <dgm:prSet/>
      <dgm:spPr/>
      <dgm:t>
        <a:bodyPr/>
        <a:lstStyle/>
        <a:p>
          <a:endParaRPr lang="es-CO"/>
        </a:p>
      </dgm:t>
    </dgm:pt>
    <dgm:pt modelId="{97A0AB5B-1408-45B1-81D4-DB6C988AED66}" type="sibTrans" cxnId="{35C6F762-D3FE-4348-8AA3-CC9C1DA00D7A}">
      <dgm:prSet/>
      <dgm:spPr/>
      <dgm:t>
        <a:bodyPr/>
        <a:lstStyle/>
        <a:p>
          <a:endParaRPr lang="es-CO"/>
        </a:p>
      </dgm:t>
    </dgm:pt>
    <dgm:pt modelId="{ED31CED4-C0C7-4784-8DF5-B9F56D83D11D}">
      <dgm:prSet/>
      <dgm:spPr/>
      <dgm:t>
        <a:bodyPr/>
        <a:lstStyle/>
        <a:p>
          <a:pPr rtl="0"/>
          <a:r>
            <a:rPr lang="es-CO" smtClean="0"/>
            <a:t>Red de Empleo y Servicios</a:t>
          </a:r>
          <a:endParaRPr lang="es-CO"/>
        </a:p>
      </dgm:t>
    </dgm:pt>
    <dgm:pt modelId="{EA968800-4CD1-4FD7-85B0-7EA489360ED9}" type="parTrans" cxnId="{0E7B5D1D-D909-45BF-BB76-423F3072DC14}">
      <dgm:prSet/>
      <dgm:spPr/>
      <dgm:t>
        <a:bodyPr/>
        <a:lstStyle/>
        <a:p>
          <a:endParaRPr lang="es-CO"/>
        </a:p>
      </dgm:t>
    </dgm:pt>
    <dgm:pt modelId="{F91FCD80-10DC-4EB2-BB2F-125161473548}" type="sibTrans" cxnId="{0E7B5D1D-D909-45BF-BB76-423F3072DC14}">
      <dgm:prSet/>
      <dgm:spPr/>
      <dgm:t>
        <a:bodyPr/>
        <a:lstStyle/>
        <a:p>
          <a:endParaRPr lang="es-CO"/>
        </a:p>
      </dgm:t>
    </dgm:pt>
    <dgm:pt modelId="{06895643-0F69-4017-B420-6F8B35275604}">
      <dgm:prSet/>
      <dgm:spPr/>
      <dgm:t>
        <a:bodyPr/>
        <a:lstStyle/>
        <a:p>
          <a:pPr rtl="0"/>
          <a:r>
            <a:rPr lang="es-CO" smtClean="0"/>
            <a:t>Usuarios de bicicletas</a:t>
          </a:r>
          <a:endParaRPr lang="es-CO"/>
        </a:p>
      </dgm:t>
    </dgm:pt>
    <dgm:pt modelId="{AF76EC98-2915-443C-8776-8581B670A09C}" type="parTrans" cxnId="{50B76695-EB76-4FD3-8553-FAE54E3B8D8F}">
      <dgm:prSet/>
      <dgm:spPr/>
      <dgm:t>
        <a:bodyPr/>
        <a:lstStyle/>
        <a:p>
          <a:endParaRPr lang="es-CO"/>
        </a:p>
      </dgm:t>
    </dgm:pt>
    <dgm:pt modelId="{1B1AB90D-DBF5-47AD-881D-BDF36A554F24}" type="sibTrans" cxnId="{50B76695-EB76-4FD3-8553-FAE54E3B8D8F}">
      <dgm:prSet/>
      <dgm:spPr/>
      <dgm:t>
        <a:bodyPr/>
        <a:lstStyle/>
        <a:p>
          <a:endParaRPr lang="es-CO"/>
        </a:p>
      </dgm:t>
    </dgm:pt>
    <dgm:pt modelId="{94156DE0-FB52-4651-B54A-3F868DC5B2F0}" type="pres">
      <dgm:prSet presAssocID="{D5C44C11-1F3B-487E-B30A-B7313286C1F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E858FD8A-2A8A-47DE-B097-846B3BCCC6CA}" type="pres">
      <dgm:prSet presAssocID="{D5C44C11-1F3B-487E-B30A-B7313286C1FD}" presName="bkgdShp" presStyleLbl="alignAccFollowNode1" presStyleIdx="0" presStyleCnt="1"/>
      <dgm:spPr/>
    </dgm:pt>
    <dgm:pt modelId="{A60B9CE4-1997-4878-9B94-94ED3477ECFD}" type="pres">
      <dgm:prSet presAssocID="{D5C44C11-1F3B-487E-B30A-B7313286C1FD}" presName="linComp" presStyleCnt="0"/>
      <dgm:spPr/>
    </dgm:pt>
    <dgm:pt modelId="{36A88224-0AFB-4610-B41B-6143F63C8A3C}" type="pres">
      <dgm:prSet presAssocID="{E486DA8E-76EA-4621-9DA7-682D7B5F50FD}" presName="compNode" presStyleCnt="0"/>
      <dgm:spPr/>
    </dgm:pt>
    <dgm:pt modelId="{125B4BFF-0980-441B-84CD-3AF5408E22C0}" type="pres">
      <dgm:prSet presAssocID="{E486DA8E-76EA-4621-9DA7-682D7B5F50F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F836231-CB6E-4B84-86A2-359690927D89}" type="pres">
      <dgm:prSet presAssocID="{E486DA8E-76EA-4621-9DA7-682D7B5F50FD}" presName="invisiNode" presStyleLbl="node1" presStyleIdx="0" presStyleCnt="3"/>
      <dgm:spPr/>
    </dgm:pt>
    <dgm:pt modelId="{E75D9D37-B76D-4FCC-889B-EBC7DFC83A63}" type="pres">
      <dgm:prSet presAssocID="{E486DA8E-76EA-4621-9DA7-682D7B5F50FD}" presName="imagNode" presStyleLbl="fgImgPlace1" presStyleIdx="0" presStyleCnt="3" custScaleX="60506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B8CFA077-4A50-4BBA-B251-4785760718F3}" type="pres">
      <dgm:prSet presAssocID="{8C6BAE70-EA32-48D4-8EC7-364FC07F5738}" presName="sibTrans" presStyleLbl="sibTrans2D1" presStyleIdx="0" presStyleCnt="0"/>
      <dgm:spPr/>
      <dgm:t>
        <a:bodyPr/>
        <a:lstStyle/>
        <a:p>
          <a:endParaRPr lang="es-CO"/>
        </a:p>
      </dgm:t>
    </dgm:pt>
    <dgm:pt modelId="{FCECDD34-8811-4998-9950-15DC029E890A}" type="pres">
      <dgm:prSet presAssocID="{4B0016AA-AF4E-4266-9D87-4ACE53988134}" presName="compNode" presStyleCnt="0"/>
      <dgm:spPr/>
    </dgm:pt>
    <dgm:pt modelId="{E24FD9B1-A205-4755-85AF-2F7CFBF50A7B}" type="pres">
      <dgm:prSet presAssocID="{4B0016AA-AF4E-4266-9D87-4ACE5398813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2D23890-A75C-4F8B-A5F0-34231497EB4F}" type="pres">
      <dgm:prSet presAssocID="{4B0016AA-AF4E-4266-9D87-4ACE53988134}" presName="invisiNode" presStyleLbl="node1" presStyleIdx="1" presStyleCnt="3"/>
      <dgm:spPr/>
    </dgm:pt>
    <dgm:pt modelId="{B657F4CB-093F-4D24-8781-31425213619C}" type="pres">
      <dgm:prSet presAssocID="{4B0016AA-AF4E-4266-9D87-4ACE53988134}" presName="imagNode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02148DE1-A91C-41D0-94F2-69A19C627648}" type="pres">
      <dgm:prSet presAssocID="{6753B0C8-BEA6-4843-B62E-507AED7C4DB2}" presName="sibTrans" presStyleLbl="sibTrans2D1" presStyleIdx="0" presStyleCnt="0"/>
      <dgm:spPr/>
      <dgm:t>
        <a:bodyPr/>
        <a:lstStyle/>
        <a:p>
          <a:endParaRPr lang="es-CO"/>
        </a:p>
      </dgm:t>
    </dgm:pt>
    <dgm:pt modelId="{9E34188F-A3C5-4B5B-B586-0F6DFF855B38}" type="pres">
      <dgm:prSet presAssocID="{ED31CED4-C0C7-4784-8DF5-B9F56D83D11D}" presName="compNode" presStyleCnt="0"/>
      <dgm:spPr/>
    </dgm:pt>
    <dgm:pt modelId="{CEEDED7F-D80B-40EF-908B-CA5C941C817E}" type="pres">
      <dgm:prSet presAssocID="{ED31CED4-C0C7-4784-8DF5-B9F56D83D11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65BC70C-467F-4F28-9EDF-6FE63CE349E4}" type="pres">
      <dgm:prSet presAssocID="{ED31CED4-C0C7-4784-8DF5-B9F56D83D11D}" presName="invisiNode" presStyleLbl="node1" presStyleIdx="2" presStyleCnt="3"/>
      <dgm:spPr/>
    </dgm:pt>
    <dgm:pt modelId="{D8F83EF7-DDA8-4A9F-81C3-1BE03052AB22}" type="pres">
      <dgm:prSet presAssocID="{ED31CED4-C0C7-4784-8DF5-B9F56D83D11D}" presName="imagNode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</dgm:ptLst>
  <dgm:cxnLst>
    <dgm:cxn modelId="{BADE035A-F5AB-4EBF-AF80-1D588807252E}" type="presOf" srcId="{8C6BAE70-EA32-48D4-8EC7-364FC07F5738}" destId="{B8CFA077-4A50-4BBA-B251-4785760718F3}" srcOrd="0" destOrd="0" presId="urn:microsoft.com/office/officeart/2005/8/layout/pList2"/>
    <dgm:cxn modelId="{A5037377-1541-40EF-854D-CA738ADF7579}" type="presOf" srcId="{06895643-0F69-4017-B420-6F8B35275604}" destId="{CEEDED7F-D80B-40EF-908B-CA5C941C817E}" srcOrd="0" destOrd="1" presId="urn:microsoft.com/office/officeart/2005/8/layout/pList2"/>
    <dgm:cxn modelId="{E6FF8AC2-74B7-49BE-BD04-226602689A4D}" type="presOf" srcId="{6753B0C8-BEA6-4843-B62E-507AED7C4DB2}" destId="{02148DE1-A91C-41D0-94F2-69A19C627648}" srcOrd="0" destOrd="0" presId="urn:microsoft.com/office/officeart/2005/8/layout/pList2"/>
    <dgm:cxn modelId="{0E7B5D1D-D909-45BF-BB76-423F3072DC14}" srcId="{D5C44C11-1F3B-487E-B30A-B7313286C1FD}" destId="{ED31CED4-C0C7-4784-8DF5-B9F56D83D11D}" srcOrd="2" destOrd="0" parTransId="{EA968800-4CD1-4FD7-85B0-7EA489360ED9}" sibTransId="{F91FCD80-10DC-4EB2-BB2F-125161473548}"/>
    <dgm:cxn modelId="{35C6F762-D3FE-4348-8AA3-CC9C1DA00D7A}" srcId="{4B0016AA-AF4E-4266-9D87-4ACE53988134}" destId="{33A19EB8-51C9-4E6C-BAC3-E4405E53800B}" srcOrd="0" destOrd="0" parTransId="{ACE20B1C-58D3-4BDA-A7BC-592BD1D3DFAA}" sibTransId="{97A0AB5B-1408-45B1-81D4-DB6C988AED66}"/>
    <dgm:cxn modelId="{3E9130F2-1A35-40E8-9E79-F54B700DE631}" type="presOf" srcId="{E486DA8E-76EA-4621-9DA7-682D7B5F50FD}" destId="{125B4BFF-0980-441B-84CD-3AF5408E22C0}" srcOrd="0" destOrd="0" presId="urn:microsoft.com/office/officeart/2005/8/layout/pList2"/>
    <dgm:cxn modelId="{71BDA43D-EEB3-4D64-9EA3-47BA071A3569}" type="presOf" srcId="{2E9D3297-1127-45AE-9B9D-5A785820DA1D}" destId="{125B4BFF-0980-441B-84CD-3AF5408E22C0}" srcOrd="0" destOrd="1" presId="urn:microsoft.com/office/officeart/2005/8/layout/pList2"/>
    <dgm:cxn modelId="{3CFAF3A3-D7F8-4DB2-B031-D118283C2D1E}" srcId="{E486DA8E-76EA-4621-9DA7-682D7B5F50FD}" destId="{2E9D3297-1127-45AE-9B9D-5A785820DA1D}" srcOrd="0" destOrd="0" parTransId="{C0471D0F-A6E2-404D-AC62-97A8C14CC73F}" sibTransId="{DA795CE2-CD19-41D9-9606-3AED165260D8}"/>
    <dgm:cxn modelId="{33902640-D455-4569-BA53-078AACC65A08}" srcId="{D5C44C11-1F3B-487E-B30A-B7313286C1FD}" destId="{4B0016AA-AF4E-4266-9D87-4ACE53988134}" srcOrd="1" destOrd="0" parTransId="{20501D42-16A4-4EE0-8848-D8D15464BAD7}" sibTransId="{6753B0C8-BEA6-4843-B62E-507AED7C4DB2}"/>
    <dgm:cxn modelId="{C07924A3-8B8E-4F03-9EC8-3166A62E174C}" type="presOf" srcId="{33A19EB8-51C9-4E6C-BAC3-E4405E53800B}" destId="{E24FD9B1-A205-4755-85AF-2F7CFBF50A7B}" srcOrd="0" destOrd="1" presId="urn:microsoft.com/office/officeart/2005/8/layout/pList2"/>
    <dgm:cxn modelId="{998D5604-054A-406A-BA2F-2D06AAE752A5}" srcId="{D5C44C11-1F3B-487E-B30A-B7313286C1FD}" destId="{E486DA8E-76EA-4621-9DA7-682D7B5F50FD}" srcOrd="0" destOrd="0" parTransId="{9B9F0B2A-F5B8-4205-8219-BECE3128F076}" sibTransId="{8C6BAE70-EA32-48D4-8EC7-364FC07F5738}"/>
    <dgm:cxn modelId="{B7C0C128-1776-437A-A481-C620B5522ED2}" type="presOf" srcId="{ED31CED4-C0C7-4784-8DF5-B9F56D83D11D}" destId="{CEEDED7F-D80B-40EF-908B-CA5C941C817E}" srcOrd="0" destOrd="0" presId="urn:microsoft.com/office/officeart/2005/8/layout/pList2"/>
    <dgm:cxn modelId="{35F3B469-49FF-462B-BE90-8AC0AF386FB6}" type="presOf" srcId="{4B0016AA-AF4E-4266-9D87-4ACE53988134}" destId="{E24FD9B1-A205-4755-85AF-2F7CFBF50A7B}" srcOrd="0" destOrd="0" presId="urn:microsoft.com/office/officeart/2005/8/layout/pList2"/>
    <dgm:cxn modelId="{50B76695-EB76-4FD3-8553-FAE54E3B8D8F}" srcId="{ED31CED4-C0C7-4784-8DF5-B9F56D83D11D}" destId="{06895643-0F69-4017-B420-6F8B35275604}" srcOrd="0" destOrd="0" parTransId="{AF76EC98-2915-443C-8776-8581B670A09C}" sibTransId="{1B1AB90D-DBF5-47AD-881D-BDF36A554F24}"/>
    <dgm:cxn modelId="{4238E749-70DC-4458-8A3A-56A39E47EF8E}" type="presOf" srcId="{D5C44C11-1F3B-487E-B30A-B7313286C1FD}" destId="{94156DE0-FB52-4651-B54A-3F868DC5B2F0}" srcOrd="0" destOrd="0" presId="urn:microsoft.com/office/officeart/2005/8/layout/pList2"/>
    <dgm:cxn modelId="{7A7B0D14-45FF-4C5F-A2B5-70114E62AE74}" type="presParOf" srcId="{94156DE0-FB52-4651-B54A-3F868DC5B2F0}" destId="{E858FD8A-2A8A-47DE-B097-846B3BCCC6CA}" srcOrd="0" destOrd="0" presId="urn:microsoft.com/office/officeart/2005/8/layout/pList2"/>
    <dgm:cxn modelId="{0354F56E-86A9-464E-8A77-F2693E71043D}" type="presParOf" srcId="{94156DE0-FB52-4651-B54A-3F868DC5B2F0}" destId="{A60B9CE4-1997-4878-9B94-94ED3477ECFD}" srcOrd="1" destOrd="0" presId="urn:microsoft.com/office/officeart/2005/8/layout/pList2"/>
    <dgm:cxn modelId="{79B8CFE1-4FF7-4370-9E49-8DC6B71311D3}" type="presParOf" srcId="{A60B9CE4-1997-4878-9B94-94ED3477ECFD}" destId="{36A88224-0AFB-4610-B41B-6143F63C8A3C}" srcOrd="0" destOrd="0" presId="urn:microsoft.com/office/officeart/2005/8/layout/pList2"/>
    <dgm:cxn modelId="{E655D015-40C3-4918-9D6B-33B4A0ED7E9C}" type="presParOf" srcId="{36A88224-0AFB-4610-B41B-6143F63C8A3C}" destId="{125B4BFF-0980-441B-84CD-3AF5408E22C0}" srcOrd="0" destOrd="0" presId="urn:microsoft.com/office/officeart/2005/8/layout/pList2"/>
    <dgm:cxn modelId="{0412FB2F-4746-4F66-8549-4BA4E3664D04}" type="presParOf" srcId="{36A88224-0AFB-4610-B41B-6143F63C8A3C}" destId="{BF836231-CB6E-4B84-86A2-359690927D89}" srcOrd="1" destOrd="0" presId="urn:microsoft.com/office/officeart/2005/8/layout/pList2"/>
    <dgm:cxn modelId="{C844B4AC-F785-4E32-A3DF-31E06FE09A80}" type="presParOf" srcId="{36A88224-0AFB-4610-B41B-6143F63C8A3C}" destId="{E75D9D37-B76D-4FCC-889B-EBC7DFC83A63}" srcOrd="2" destOrd="0" presId="urn:microsoft.com/office/officeart/2005/8/layout/pList2"/>
    <dgm:cxn modelId="{BFBD6991-AF82-4202-8BF3-A25C394FFED5}" type="presParOf" srcId="{A60B9CE4-1997-4878-9B94-94ED3477ECFD}" destId="{B8CFA077-4A50-4BBA-B251-4785760718F3}" srcOrd="1" destOrd="0" presId="urn:microsoft.com/office/officeart/2005/8/layout/pList2"/>
    <dgm:cxn modelId="{6BF2A8A9-6227-4356-BC80-8F476B339C33}" type="presParOf" srcId="{A60B9CE4-1997-4878-9B94-94ED3477ECFD}" destId="{FCECDD34-8811-4998-9950-15DC029E890A}" srcOrd="2" destOrd="0" presId="urn:microsoft.com/office/officeart/2005/8/layout/pList2"/>
    <dgm:cxn modelId="{2868E3AA-C684-4EC1-BA72-3694195085D2}" type="presParOf" srcId="{FCECDD34-8811-4998-9950-15DC029E890A}" destId="{E24FD9B1-A205-4755-85AF-2F7CFBF50A7B}" srcOrd="0" destOrd="0" presId="urn:microsoft.com/office/officeart/2005/8/layout/pList2"/>
    <dgm:cxn modelId="{9357E6F9-3E51-4924-99B7-6EBB1F67DC7D}" type="presParOf" srcId="{FCECDD34-8811-4998-9950-15DC029E890A}" destId="{62D23890-A75C-4F8B-A5F0-34231497EB4F}" srcOrd="1" destOrd="0" presId="urn:microsoft.com/office/officeart/2005/8/layout/pList2"/>
    <dgm:cxn modelId="{2182967C-9032-4826-B95E-CD1B9FD5C5D7}" type="presParOf" srcId="{FCECDD34-8811-4998-9950-15DC029E890A}" destId="{B657F4CB-093F-4D24-8781-31425213619C}" srcOrd="2" destOrd="0" presId="urn:microsoft.com/office/officeart/2005/8/layout/pList2"/>
    <dgm:cxn modelId="{78F210A7-D86A-4E7B-98D8-368822646FCC}" type="presParOf" srcId="{A60B9CE4-1997-4878-9B94-94ED3477ECFD}" destId="{02148DE1-A91C-41D0-94F2-69A19C627648}" srcOrd="3" destOrd="0" presId="urn:microsoft.com/office/officeart/2005/8/layout/pList2"/>
    <dgm:cxn modelId="{B374C843-960E-4635-9F16-C4B056CC0CCD}" type="presParOf" srcId="{A60B9CE4-1997-4878-9B94-94ED3477ECFD}" destId="{9E34188F-A3C5-4B5B-B586-0F6DFF855B38}" srcOrd="4" destOrd="0" presId="urn:microsoft.com/office/officeart/2005/8/layout/pList2"/>
    <dgm:cxn modelId="{9BA8F8D8-0341-4B65-B9D0-94C40EE1DADB}" type="presParOf" srcId="{9E34188F-A3C5-4B5B-B586-0F6DFF855B38}" destId="{CEEDED7F-D80B-40EF-908B-CA5C941C817E}" srcOrd="0" destOrd="0" presId="urn:microsoft.com/office/officeart/2005/8/layout/pList2"/>
    <dgm:cxn modelId="{CD0EA1EF-6728-49CC-9E8B-7D244C49192E}" type="presParOf" srcId="{9E34188F-A3C5-4B5B-B586-0F6DFF855B38}" destId="{C65BC70C-467F-4F28-9EDF-6FE63CE349E4}" srcOrd="1" destOrd="0" presId="urn:microsoft.com/office/officeart/2005/8/layout/pList2"/>
    <dgm:cxn modelId="{007FA6E0-6128-4B0C-A112-FB2C3E89789C}" type="presParOf" srcId="{9E34188F-A3C5-4B5B-B586-0F6DFF855B38}" destId="{D8F83EF7-DDA8-4A9F-81C3-1BE03052AB22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47B5F-8364-42CB-A3A0-CD589EB6A813}">
      <dsp:nvSpPr>
        <dsp:cNvPr id="0" name=""/>
        <dsp:cNvSpPr/>
      </dsp:nvSpPr>
      <dsp:spPr>
        <a:xfrm>
          <a:off x="2793811" y="1746418"/>
          <a:ext cx="213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3721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2895329" y="1786795"/>
        <a:ext cx="10686" cy="10686"/>
      </dsp:txXfrm>
    </dsp:sp>
    <dsp:sp modelId="{CEA24A80-BD0F-48B4-B9C9-CC45642D9E5D}">
      <dsp:nvSpPr>
        <dsp:cNvPr id="0" name=""/>
        <dsp:cNvSpPr/>
      </dsp:nvSpPr>
      <dsp:spPr>
        <a:xfrm>
          <a:off x="1511483" y="977651"/>
          <a:ext cx="213721" cy="814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860" y="0"/>
              </a:lnTo>
              <a:lnTo>
                <a:pt x="106860" y="814486"/>
              </a:lnTo>
              <a:lnTo>
                <a:pt x="213721" y="81448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1597292" y="1363843"/>
        <a:ext cx="42103" cy="42103"/>
      </dsp:txXfrm>
    </dsp:sp>
    <dsp:sp modelId="{8C2F250D-0B11-42D1-91D7-1A541BDACEBA}">
      <dsp:nvSpPr>
        <dsp:cNvPr id="0" name=""/>
        <dsp:cNvSpPr/>
      </dsp:nvSpPr>
      <dsp:spPr>
        <a:xfrm>
          <a:off x="2793811" y="1339174"/>
          <a:ext cx="213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3721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2895329" y="1379551"/>
        <a:ext cx="10686" cy="10686"/>
      </dsp:txXfrm>
    </dsp:sp>
    <dsp:sp modelId="{020E58ED-E850-4B22-BAED-9824D64E7EB7}">
      <dsp:nvSpPr>
        <dsp:cNvPr id="0" name=""/>
        <dsp:cNvSpPr/>
      </dsp:nvSpPr>
      <dsp:spPr>
        <a:xfrm>
          <a:off x="1511483" y="977651"/>
          <a:ext cx="213721" cy="407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860" y="0"/>
              </a:lnTo>
              <a:lnTo>
                <a:pt x="106860" y="407243"/>
              </a:lnTo>
              <a:lnTo>
                <a:pt x="213721" y="4072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1606846" y="1169775"/>
        <a:ext cx="22995" cy="22995"/>
      </dsp:txXfrm>
    </dsp:sp>
    <dsp:sp modelId="{478215B6-1E1F-41FA-A755-EB815C6EDDA8}">
      <dsp:nvSpPr>
        <dsp:cNvPr id="0" name=""/>
        <dsp:cNvSpPr/>
      </dsp:nvSpPr>
      <dsp:spPr>
        <a:xfrm>
          <a:off x="2793811" y="931931"/>
          <a:ext cx="213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3721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2895329" y="972308"/>
        <a:ext cx="10686" cy="10686"/>
      </dsp:txXfrm>
    </dsp:sp>
    <dsp:sp modelId="{20D65A67-F2B8-4EC2-817E-1431DCC99AEA}">
      <dsp:nvSpPr>
        <dsp:cNvPr id="0" name=""/>
        <dsp:cNvSpPr/>
      </dsp:nvSpPr>
      <dsp:spPr>
        <a:xfrm>
          <a:off x="1511483" y="931931"/>
          <a:ext cx="213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3721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1613001" y="972308"/>
        <a:ext cx="10686" cy="10686"/>
      </dsp:txXfrm>
    </dsp:sp>
    <dsp:sp modelId="{DF851563-37F4-4D85-B5A5-ACFB486758BD}">
      <dsp:nvSpPr>
        <dsp:cNvPr id="0" name=""/>
        <dsp:cNvSpPr/>
      </dsp:nvSpPr>
      <dsp:spPr>
        <a:xfrm>
          <a:off x="2793811" y="524688"/>
          <a:ext cx="213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3721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2895329" y="565065"/>
        <a:ext cx="10686" cy="10686"/>
      </dsp:txXfrm>
    </dsp:sp>
    <dsp:sp modelId="{C32182A9-EF78-42D9-BCC9-3B4BF5474CF3}">
      <dsp:nvSpPr>
        <dsp:cNvPr id="0" name=""/>
        <dsp:cNvSpPr/>
      </dsp:nvSpPr>
      <dsp:spPr>
        <a:xfrm>
          <a:off x="1511483" y="570408"/>
          <a:ext cx="213721" cy="407243"/>
        </a:xfrm>
        <a:custGeom>
          <a:avLst/>
          <a:gdLst/>
          <a:ahLst/>
          <a:cxnLst/>
          <a:rect l="0" t="0" r="0" b="0"/>
          <a:pathLst>
            <a:path>
              <a:moveTo>
                <a:pt x="0" y="407243"/>
              </a:moveTo>
              <a:lnTo>
                <a:pt x="106860" y="407243"/>
              </a:lnTo>
              <a:lnTo>
                <a:pt x="106860" y="0"/>
              </a:lnTo>
              <a:lnTo>
                <a:pt x="21372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1606846" y="762531"/>
        <a:ext cx="22995" cy="22995"/>
      </dsp:txXfrm>
    </dsp:sp>
    <dsp:sp modelId="{D09F8D8D-0CC2-4356-A4CE-66178B54619A}">
      <dsp:nvSpPr>
        <dsp:cNvPr id="0" name=""/>
        <dsp:cNvSpPr/>
      </dsp:nvSpPr>
      <dsp:spPr>
        <a:xfrm>
          <a:off x="2793811" y="117444"/>
          <a:ext cx="213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3721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2895329" y="157821"/>
        <a:ext cx="10686" cy="10686"/>
      </dsp:txXfrm>
    </dsp:sp>
    <dsp:sp modelId="{2DF9730B-716A-435D-AF6A-59754F2BC008}">
      <dsp:nvSpPr>
        <dsp:cNvPr id="0" name=""/>
        <dsp:cNvSpPr/>
      </dsp:nvSpPr>
      <dsp:spPr>
        <a:xfrm>
          <a:off x="1511483" y="163164"/>
          <a:ext cx="213721" cy="814486"/>
        </a:xfrm>
        <a:custGeom>
          <a:avLst/>
          <a:gdLst/>
          <a:ahLst/>
          <a:cxnLst/>
          <a:rect l="0" t="0" r="0" b="0"/>
          <a:pathLst>
            <a:path>
              <a:moveTo>
                <a:pt x="0" y="814486"/>
              </a:moveTo>
              <a:lnTo>
                <a:pt x="106860" y="814486"/>
              </a:lnTo>
              <a:lnTo>
                <a:pt x="106860" y="0"/>
              </a:lnTo>
              <a:lnTo>
                <a:pt x="21372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1597292" y="549356"/>
        <a:ext cx="42103" cy="42103"/>
      </dsp:txXfrm>
    </dsp:sp>
    <dsp:sp modelId="{5C4597B4-FEC8-47C8-8182-CC4CF7B7D27E}">
      <dsp:nvSpPr>
        <dsp:cNvPr id="0" name=""/>
        <dsp:cNvSpPr/>
      </dsp:nvSpPr>
      <dsp:spPr>
        <a:xfrm rot="16200000">
          <a:off x="491231" y="814754"/>
          <a:ext cx="1714709" cy="3257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100" kern="1200" dirty="0" smtClean="0"/>
            <a:t>Line-</a:t>
          </a:r>
          <a:r>
            <a:rPr lang="es-CO" sz="2100" kern="1200" dirty="0" err="1" smtClean="0"/>
            <a:t>Fact</a:t>
          </a:r>
          <a:endParaRPr lang="es-CO" sz="2100" kern="1200" dirty="0"/>
        </a:p>
      </dsp:txBody>
      <dsp:txXfrm>
        <a:off x="491231" y="814754"/>
        <a:ext cx="1714709" cy="325794"/>
      </dsp:txXfrm>
    </dsp:sp>
    <dsp:sp modelId="{05A95792-CBCD-4256-9F6F-43374E6C5A8B}">
      <dsp:nvSpPr>
        <dsp:cNvPr id="0" name=""/>
        <dsp:cNvSpPr/>
      </dsp:nvSpPr>
      <dsp:spPr>
        <a:xfrm>
          <a:off x="1725205" y="267"/>
          <a:ext cx="1068606" cy="3257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b="0" i="0" kern="1200" dirty="0" smtClean="0"/>
            <a:t>Pedro Andrés Pineda Romero</a:t>
          </a:r>
          <a:endParaRPr lang="es-CO" sz="1000" kern="1200" dirty="0"/>
        </a:p>
      </dsp:txBody>
      <dsp:txXfrm>
        <a:off x="1725205" y="267"/>
        <a:ext cx="1068606" cy="325794"/>
      </dsp:txXfrm>
    </dsp:sp>
    <dsp:sp modelId="{656071F4-FD5F-4513-8E88-E4E8A1246BA0}">
      <dsp:nvSpPr>
        <dsp:cNvPr id="0" name=""/>
        <dsp:cNvSpPr/>
      </dsp:nvSpPr>
      <dsp:spPr>
        <a:xfrm>
          <a:off x="3007533" y="267"/>
          <a:ext cx="1068606" cy="3257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b="0" i="0" kern="1200" smtClean="0"/>
            <a:t> </a:t>
          </a:r>
          <a:r>
            <a:rPr lang="es-CO" sz="1000" b="0" i="0" kern="1200" dirty="0" smtClean="0"/>
            <a:t>Arquitecto</a:t>
          </a:r>
          <a:endParaRPr lang="es-CO" sz="1000" kern="1200" dirty="0"/>
        </a:p>
      </dsp:txBody>
      <dsp:txXfrm>
        <a:off x="3007533" y="267"/>
        <a:ext cx="1068606" cy="325794"/>
      </dsp:txXfrm>
    </dsp:sp>
    <dsp:sp modelId="{18E5D9FE-7FD0-438F-A2D6-EFF3B1164EDF}">
      <dsp:nvSpPr>
        <dsp:cNvPr id="0" name=""/>
        <dsp:cNvSpPr/>
      </dsp:nvSpPr>
      <dsp:spPr>
        <a:xfrm>
          <a:off x="1725205" y="407510"/>
          <a:ext cx="1068606" cy="3257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b="0" i="0" kern="1200" dirty="0" err="1" smtClean="0"/>
            <a:t>Jhony</a:t>
          </a:r>
          <a:r>
            <a:rPr lang="es-CO" sz="1000" b="0" i="0" kern="1200" dirty="0" smtClean="0"/>
            <a:t> Mauricio Toro Echeverría</a:t>
          </a:r>
          <a:endParaRPr lang="es-CO" sz="1000" kern="1200" dirty="0"/>
        </a:p>
      </dsp:txBody>
      <dsp:txXfrm>
        <a:off x="1725205" y="407510"/>
        <a:ext cx="1068606" cy="325794"/>
      </dsp:txXfrm>
    </dsp:sp>
    <dsp:sp modelId="{42CCC857-4B95-4E07-B59C-009FB306A76F}">
      <dsp:nvSpPr>
        <dsp:cNvPr id="0" name=""/>
        <dsp:cNvSpPr/>
      </dsp:nvSpPr>
      <dsp:spPr>
        <a:xfrm>
          <a:off x="3007533" y="407510"/>
          <a:ext cx="1068606" cy="3257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b="0" i="0" kern="1200" dirty="0" smtClean="0"/>
            <a:t>Líder de Configuración</a:t>
          </a:r>
          <a:endParaRPr lang="es-CO" sz="1000" kern="1200" dirty="0"/>
        </a:p>
      </dsp:txBody>
      <dsp:txXfrm>
        <a:off x="3007533" y="407510"/>
        <a:ext cx="1068606" cy="325794"/>
      </dsp:txXfrm>
    </dsp:sp>
    <dsp:sp modelId="{E5B91723-697D-47BB-8263-8EF5A320ADDC}">
      <dsp:nvSpPr>
        <dsp:cNvPr id="0" name=""/>
        <dsp:cNvSpPr/>
      </dsp:nvSpPr>
      <dsp:spPr>
        <a:xfrm>
          <a:off x="1725205" y="814754"/>
          <a:ext cx="1068606" cy="3257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b="0" i="0" kern="1200" dirty="0" err="1" smtClean="0"/>
            <a:t>Taidy</a:t>
          </a:r>
          <a:r>
            <a:rPr lang="es-CO" sz="1000" b="0" i="0" kern="1200" dirty="0" smtClean="0"/>
            <a:t> Johana </a:t>
          </a:r>
          <a:r>
            <a:rPr lang="es-CO" sz="1000" b="0" i="0" kern="1200" dirty="0" err="1" smtClean="0"/>
            <a:t>Marrugo</a:t>
          </a:r>
          <a:r>
            <a:rPr lang="es-CO" sz="1000" b="0" i="0" kern="1200" dirty="0" smtClean="0"/>
            <a:t> </a:t>
          </a:r>
          <a:r>
            <a:rPr lang="es-CO" sz="1000" b="0" i="0" kern="1200" dirty="0" err="1" smtClean="0"/>
            <a:t>Simancas</a:t>
          </a:r>
          <a:endParaRPr lang="es-CO" sz="1000" kern="1200" dirty="0"/>
        </a:p>
      </dsp:txBody>
      <dsp:txXfrm>
        <a:off x="1725205" y="814754"/>
        <a:ext cx="1068606" cy="325794"/>
      </dsp:txXfrm>
    </dsp:sp>
    <dsp:sp modelId="{4D8AABAE-696E-4869-BDA2-F94D8911D0DE}">
      <dsp:nvSpPr>
        <dsp:cNvPr id="0" name=""/>
        <dsp:cNvSpPr/>
      </dsp:nvSpPr>
      <dsp:spPr>
        <a:xfrm>
          <a:off x="3007533" y="814754"/>
          <a:ext cx="1068606" cy="3257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b="0" i="0" kern="1200" dirty="0" smtClean="0"/>
            <a:t> Líder de Productos</a:t>
          </a:r>
          <a:endParaRPr lang="es-CO" sz="1000" kern="1200" dirty="0"/>
        </a:p>
      </dsp:txBody>
      <dsp:txXfrm>
        <a:off x="3007533" y="814754"/>
        <a:ext cx="1068606" cy="325794"/>
      </dsp:txXfrm>
    </dsp:sp>
    <dsp:sp modelId="{7CF2D76A-3CB2-40B7-9B95-4281CB90BD0B}">
      <dsp:nvSpPr>
        <dsp:cNvPr id="0" name=""/>
        <dsp:cNvSpPr/>
      </dsp:nvSpPr>
      <dsp:spPr>
        <a:xfrm>
          <a:off x="1725205" y="1221997"/>
          <a:ext cx="1068606" cy="3257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b="0" i="0" kern="1200" dirty="0" smtClean="0"/>
            <a:t>Jorge Humberto Castro Villamizar</a:t>
          </a:r>
          <a:endParaRPr lang="es-CO" sz="1000" kern="1200" dirty="0"/>
        </a:p>
      </dsp:txBody>
      <dsp:txXfrm>
        <a:off x="1725205" y="1221997"/>
        <a:ext cx="1068606" cy="325794"/>
      </dsp:txXfrm>
    </dsp:sp>
    <dsp:sp modelId="{C272DAA7-17DC-4FE4-9C72-412589533DF0}">
      <dsp:nvSpPr>
        <dsp:cNvPr id="0" name=""/>
        <dsp:cNvSpPr/>
      </dsp:nvSpPr>
      <dsp:spPr>
        <a:xfrm>
          <a:off x="3007533" y="1221997"/>
          <a:ext cx="1068606" cy="3257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b="0" i="0" kern="1200" smtClean="0"/>
            <a:t>Líder </a:t>
          </a:r>
          <a:r>
            <a:rPr lang="es-CO" sz="1000" b="0" i="0" kern="1200" dirty="0" smtClean="0"/>
            <a:t>de Activos</a:t>
          </a:r>
          <a:endParaRPr lang="es-CO" sz="1000" kern="1200" dirty="0"/>
        </a:p>
      </dsp:txBody>
      <dsp:txXfrm>
        <a:off x="3007533" y="1221997"/>
        <a:ext cx="1068606" cy="325794"/>
      </dsp:txXfrm>
    </dsp:sp>
    <dsp:sp modelId="{AE4B05A3-2445-4827-A289-A935932BAD5D}">
      <dsp:nvSpPr>
        <dsp:cNvPr id="0" name=""/>
        <dsp:cNvSpPr/>
      </dsp:nvSpPr>
      <dsp:spPr>
        <a:xfrm>
          <a:off x="1725205" y="1629240"/>
          <a:ext cx="1068606" cy="3257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b="0" i="0" kern="1200" dirty="0" err="1" smtClean="0"/>
            <a:t>Ludwing</a:t>
          </a:r>
          <a:r>
            <a:rPr lang="es-CO" sz="1000" b="0" i="0" kern="1200" dirty="0" smtClean="0"/>
            <a:t> Badillo </a:t>
          </a:r>
          <a:r>
            <a:rPr lang="es-CO" sz="1000" b="0" i="0" kern="1200" dirty="0" err="1" smtClean="0"/>
            <a:t>Dominguez</a:t>
          </a:r>
          <a:endParaRPr lang="es-CO" sz="1000" kern="1200" dirty="0"/>
        </a:p>
      </dsp:txBody>
      <dsp:txXfrm>
        <a:off x="1725205" y="1629240"/>
        <a:ext cx="1068606" cy="325794"/>
      </dsp:txXfrm>
    </dsp:sp>
    <dsp:sp modelId="{FA7B2837-5A03-4288-90E2-291364299CD3}">
      <dsp:nvSpPr>
        <dsp:cNvPr id="0" name=""/>
        <dsp:cNvSpPr/>
      </dsp:nvSpPr>
      <dsp:spPr>
        <a:xfrm>
          <a:off x="3007533" y="1629240"/>
          <a:ext cx="1068606" cy="3257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b="0" i="0" kern="1200" smtClean="0"/>
            <a:t> </a:t>
          </a:r>
          <a:r>
            <a:rPr lang="es-CO" sz="1000" b="0" i="0" kern="1200" dirty="0" smtClean="0"/>
            <a:t>Líder del Equipo</a:t>
          </a:r>
          <a:endParaRPr lang="es-CO" sz="1000" kern="1200" dirty="0"/>
        </a:p>
      </dsp:txBody>
      <dsp:txXfrm>
        <a:off x="3007533" y="1629240"/>
        <a:ext cx="1068606" cy="3257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297B35-8141-4EA8-9395-DE16362B1907}">
      <dsp:nvSpPr>
        <dsp:cNvPr id="0" name=""/>
        <dsp:cNvSpPr/>
      </dsp:nvSpPr>
      <dsp:spPr>
        <a:xfrm>
          <a:off x="2886" y="0"/>
          <a:ext cx="2776537" cy="25894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smtClean="0"/>
            <a:t>Comunes</a:t>
          </a:r>
          <a:endParaRPr lang="es-CO" sz="3600" kern="1200" dirty="0"/>
        </a:p>
      </dsp:txBody>
      <dsp:txXfrm>
        <a:off x="2886" y="0"/>
        <a:ext cx="2776537" cy="776823"/>
      </dsp:txXfrm>
    </dsp:sp>
    <dsp:sp modelId="{1BF0BBA9-2B4E-4522-9B16-CD43A14AC045}">
      <dsp:nvSpPr>
        <dsp:cNvPr id="0" name=""/>
        <dsp:cNvSpPr/>
      </dsp:nvSpPr>
      <dsp:spPr>
        <a:xfrm>
          <a:off x="280540" y="776886"/>
          <a:ext cx="2221229" cy="37722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dirty="0" smtClean="0"/>
            <a:t>Red para usuarios (registro, datos, histórico).</a:t>
          </a:r>
          <a:endParaRPr lang="es-CO" sz="900" kern="1200" dirty="0"/>
        </a:p>
      </dsp:txBody>
      <dsp:txXfrm>
        <a:off x="291588" y="787934"/>
        <a:ext cx="2199133" cy="355125"/>
      </dsp:txXfrm>
    </dsp:sp>
    <dsp:sp modelId="{DF04ADE8-756A-4399-B7EA-90ED398F35B6}">
      <dsp:nvSpPr>
        <dsp:cNvPr id="0" name=""/>
        <dsp:cNvSpPr/>
      </dsp:nvSpPr>
      <dsp:spPr>
        <a:xfrm>
          <a:off x="280540" y="1212142"/>
          <a:ext cx="2221229" cy="37722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5714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dirty="0" smtClean="0"/>
            <a:t>Manejo de rutas.</a:t>
          </a:r>
          <a:endParaRPr lang="es-CO" sz="900" kern="1200" dirty="0"/>
        </a:p>
      </dsp:txBody>
      <dsp:txXfrm>
        <a:off x="291588" y="1223190"/>
        <a:ext cx="2199133" cy="355125"/>
      </dsp:txXfrm>
    </dsp:sp>
    <dsp:sp modelId="{9BFC27B1-C418-49C9-AC2C-EC18FDF9C3B4}">
      <dsp:nvSpPr>
        <dsp:cNvPr id="0" name=""/>
        <dsp:cNvSpPr/>
      </dsp:nvSpPr>
      <dsp:spPr>
        <a:xfrm>
          <a:off x="280540" y="1647398"/>
          <a:ext cx="2221229" cy="37722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11429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dirty="0" smtClean="0"/>
            <a:t>Información de proveedores y servicios especializados en bicicletas.</a:t>
          </a:r>
          <a:endParaRPr lang="es-CO" sz="900" kern="1200" dirty="0"/>
        </a:p>
      </dsp:txBody>
      <dsp:txXfrm>
        <a:off x="291588" y="1658446"/>
        <a:ext cx="2199133" cy="355125"/>
      </dsp:txXfrm>
    </dsp:sp>
    <dsp:sp modelId="{3943E247-5FBA-4CD8-9ECF-5C6469FC0D15}">
      <dsp:nvSpPr>
        <dsp:cNvPr id="0" name=""/>
        <dsp:cNvSpPr/>
      </dsp:nvSpPr>
      <dsp:spPr>
        <a:xfrm>
          <a:off x="280540" y="2082654"/>
          <a:ext cx="2221229" cy="37722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17143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dirty="0" smtClean="0"/>
            <a:t>Creación de grupos para desplazamientos dentro y fuera de la ciudad.</a:t>
          </a:r>
          <a:endParaRPr lang="es-CO" sz="900" kern="1200" dirty="0"/>
        </a:p>
      </dsp:txBody>
      <dsp:txXfrm>
        <a:off x="291588" y="2093702"/>
        <a:ext cx="2199133" cy="355125"/>
      </dsp:txXfrm>
    </dsp:sp>
    <dsp:sp modelId="{58C4E6DF-4203-450F-96B1-CB3949527F74}">
      <dsp:nvSpPr>
        <dsp:cNvPr id="0" name=""/>
        <dsp:cNvSpPr/>
      </dsp:nvSpPr>
      <dsp:spPr>
        <a:xfrm>
          <a:off x="2987664" y="0"/>
          <a:ext cx="2776537" cy="25894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smtClean="0"/>
            <a:t>Variables</a:t>
          </a:r>
          <a:endParaRPr lang="es-CO" sz="3600" kern="1200"/>
        </a:p>
      </dsp:txBody>
      <dsp:txXfrm>
        <a:off x="2987664" y="0"/>
        <a:ext cx="2776537" cy="776823"/>
      </dsp:txXfrm>
    </dsp:sp>
    <dsp:sp modelId="{8F7A1745-10BD-4BF8-87CE-BD1D1FA64A3E}">
      <dsp:nvSpPr>
        <dsp:cNvPr id="0" name=""/>
        <dsp:cNvSpPr/>
      </dsp:nvSpPr>
      <dsp:spPr>
        <a:xfrm>
          <a:off x="3265317" y="776886"/>
          <a:ext cx="2221229" cy="37722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2857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dirty="0" smtClean="0"/>
            <a:t>Niveles de seguridad</a:t>
          </a:r>
          <a:endParaRPr lang="es-CO" sz="900" kern="1200" dirty="0"/>
        </a:p>
      </dsp:txBody>
      <dsp:txXfrm>
        <a:off x="3276365" y="787934"/>
        <a:ext cx="2199133" cy="355125"/>
      </dsp:txXfrm>
    </dsp:sp>
    <dsp:sp modelId="{E17ECC90-2598-4272-8DC4-E328B62B9594}">
      <dsp:nvSpPr>
        <dsp:cNvPr id="0" name=""/>
        <dsp:cNvSpPr/>
      </dsp:nvSpPr>
      <dsp:spPr>
        <a:xfrm>
          <a:off x="3265317" y="1212142"/>
          <a:ext cx="2221229" cy="37722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8571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dirty="0" smtClean="0"/>
            <a:t>Red de apoyo entre usuarios de bicicletas.</a:t>
          </a:r>
          <a:endParaRPr lang="es-CO" sz="900" kern="1200" dirty="0"/>
        </a:p>
      </dsp:txBody>
      <dsp:txXfrm>
        <a:off x="3276365" y="1223190"/>
        <a:ext cx="2199133" cy="355125"/>
      </dsp:txXfrm>
    </dsp:sp>
    <dsp:sp modelId="{80CCBC7A-33CD-4116-88D6-CD32E951C0E4}">
      <dsp:nvSpPr>
        <dsp:cNvPr id="0" name=""/>
        <dsp:cNvSpPr/>
      </dsp:nvSpPr>
      <dsp:spPr>
        <a:xfrm>
          <a:off x="3265317" y="1647398"/>
          <a:ext cx="2221229" cy="37722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34286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smtClean="0"/>
            <a:t>Red de Empleo y servicios basados en la utilización bicicletas.</a:t>
          </a:r>
          <a:endParaRPr lang="es-CO" sz="900" kern="1200"/>
        </a:p>
      </dsp:txBody>
      <dsp:txXfrm>
        <a:off x="3276365" y="1658446"/>
        <a:ext cx="2199133" cy="355125"/>
      </dsp:txXfrm>
    </dsp:sp>
    <dsp:sp modelId="{734377F7-A314-44E0-AF41-61EFDBE3C19E}">
      <dsp:nvSpPr>
        <dsp:cNvPr id="0" name=""/>
        <dsp:cNvSpPr/>
      </dsp:nvSpPr>
      <dsp:spPr>
        <a:xfrm>
          <a:off x="3265317" y="2082654"/>
          <a:ext cx="2221229" cy="37722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dirty="0" smtClean="0"/>
            <a:t>Personalización en diseño de bicicletas.</a:t>
          </a:r>
          <a:endParaRPr lang="es-CO" sz="900" kern="1200" dirty="0"/>
        </a:p>
      </dsp:txBody>
      <dsp:txXfrm>
        <a:off x="3276365" y="2093702"/>
        <a:ext cx="2199133" cy="3551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8FD8A-2A8A-47DE-B097-846B3BCCC6CA}">
      <dsp:nvSpPr>
        <dsp:cNvPr id="0" name=""/>
        <dsp:cNvSpPr/>
      </dsp:nvSpPr>
      <dsp:spPr>
        <a:xfrm>
          <a:off x="0" y="0"/>
          <a:ext cx="5322144" cy="92327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75D9D37-B76D-4FCC-889B-EBC7DFC83A63}">
      <dsp:nvSpPr>
        <dsp:cNvPr id="0" name=""/>
        <dsp:cNvSpPr/>
      </dsp:nvSpPr>
      <dsp:spPr>
        <a:xfrm>
          <a:off x="468384" y="123103"/>
          <a:ext cx="945938" cy="67707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125B4BFF-0980-441B-84CD-3AF5408E22C0}">
      <dsp:nvSpPr>
        <dsp:cNvPr id="0" name=""/>
        <dsp:cNvSpPr/>
      </dsp:nvSpPr>
      <dsp:spPr>
        <a:xfrm rot="10800000">
          <a:off x="159664" y="923277"/>
          <a:ext cx="1563379" cy="1128450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smtClean="0"/>
            <a:t>Red de Seguridad y apoyo</a:t>
          </a:r>
          <a:endParaRPr lang="es-CO" sz="14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100" kern="1200" smtClean="0"/>
            <a:t>Autoridades competentes</a:t>
          </a:r>
          <a:endParaRPr lang="es-CO" sz="1100" kern="1200"/>
        </a:p>
      </dsp:txBody>
      <dsp:txXfrm rot="10800000">
        <a:off x="194368" y="923277"/>
        <a:ext cx="1493971" cy="1093746"/>
      </dsp:txXfrm>
    </dsp:sp>
    <dsp:sp modelId="{B657F4CB-093F-4D24-8781-31425213619C}">
      <dsp:nvSpPr>
        <dsp:cNvPr id="0" name=""/>
        <dsp:cNvSpPr/>
      </dsp:nvSpPr>
      <dsp:spPr>
        <a:xfrm>
          <a:off x="1879382" y="123103"/>
          <a:ext cx="1563379" cy="67707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E24FD9B1-A205-4755-85AF-2F7CFBF50A7B}">
      <dsp:nvSpPr>
        <dsp:cNvPr id="0" name=""/>
        <dsp:cNvSpPr/>
      </dsp:nvSpPr>
      <dsp:spPr>
        <a:xfrm rot="10800000">
          <a:off x="1879382" y="923277"/>
          <a:ext cx="1563379" cy="1128450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smtClean="0"/>
            <a:t>Comercialización de Eventos</a:t>
          </a:r>
          <a:endParaRPr lang="es-CO" sz="14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100" kern="1200" smtClean="0"/>
            <a:t>Proveedores</a:t>
          </a:r>
          <a:endParaRPr lang="es-CO" sz="1100" kern="1200"/>
        </a:p>
      </dsp:txBody>
      <dsp:txXfrm rot="10800000">
        <a:off x="1914086" y="923277"/>
        <a:ext cx="1493971" cy="1093746"/>
      </dsp:txXfrm>
    </dsp:sp>
    <dsp:sp modelId="{D8F83EF7-DDA8-4A9F-81C3-1BE03052AB22}">
      <dsp:nvSpPr>
        <dsp:cNvPr id="0" name=""/>
        <dsp:cNvSpPr/>
      </dsp:nvSpPr>
      <dsp:spPr>
        <a:xfrm>
          <a:off x="3599099" y="123103"/>
          <a:ext cx="1563379" cy="67707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EEDED7F-D80B-40EF-908B-CA5C941C817E}">
      <dsp:nvSpPr>
        <dsp:cNvPr id="0" name=""/>
        <dsp:cNvSpPr/>
      </dsp:nvSpPr>
      <dsp:spPr>
        <a:xfrm rot="10800000">
          <a:off x="3599099" y="923277"/>
          <a:ext cx="1563379" cy="1128450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smtClean="0"/>
            <a:t>Red de Empleo y Servicios</a:t>
          </a:r>
          <a:endParaRPr lang="es-CO" sz="14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100" kern="1200" smtClean="0"/>
            <a:t>Usuarios de bicicletas</a:t>
          </a:r>
          <a:endParaRPr lang="es-CO" sz="1100" kern="1200"/>
        </a:p>
      </dsp:txBody>
      <dsp:txXfrm rot="10800000">
        <a:off x="3633803" y="923277"/>
        <a:ext cx="1493971" cy="10937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BB711D0-E31D-4AC0-8AA4-69A13B8F54F1}" type="datetimeFigureOut">
              <a:rPr lang="es-CO" smtClean="0"/>
              <a:pPr/>
              <a:t>18/08/2015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9DDC606-7A31-43C2-A21D-9EE8819A293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43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BE85DE7-240F-41C7-B43B-44E1379D3F27}" type="datetimeFigureOut">
              <a:rPr lang="es-CO" smtClean="0"/>
              <a:pPr/>
              <a:t>18/08/2015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B11BC8E-2A1C-4EFF-B700-FAF33CD5D03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226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7956-9F28-4657-81B8-0CA8535C3B78}" type="datetimeFigureOut">
              <a:rPr lang="es-CO" smtClean="0"/>
              <a:pPr/>
              <a:t>18/08/2015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CF29-5322-4F90-83DA-2FA950590C6C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020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7956-9F28-4657-81B8-0CA8535C3B78}" type="datetimeFigureOut">
              <a:rPr lang="es-CO" smtClean="0"/>
              <a:pPr/>
              <a:t>18/08/2015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CF29-5322-4F90-83DA-2FA950590C6C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632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7956-9F28-4657-81B8-0CA8535C3B78}" type="datetimeFigureOut">
              <a:rPr lang="es-CO" smtClean="0"/>
              <a:pPr/>
              <a:t>18/08/2015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CF29-5322-4F90-83DA-2FA950590C6C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4773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7956-9F28-4657-81B8-0CA8535C3B78}" type="datetimeFigureOut">
              <a:rPr lang="es-CO" smtClean="0"/>
              <a:pPr/>
              <a:t>18/08/2015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CF29-5322-4F90-83DA-2FA950590C6C}" type="slidenum">
              <a:rPr lang="es-CO" smtClean="0"/>
              <a:pPr/>
              <a:t>‹Nº›</a:t>
            </a:fld>
            <a:endParaRPr lang="es-CO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132937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344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7956-9F28-4657-81B8-0CA8535C3B78}" type="datetimeFigureOut">
              <a:rPr lang="es-CO" smtClean="0"/>
              <a:pPr/>
              <a:t>18/08/2015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CF29-5322-4F90-83DA-2FA950590C6C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471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7956-9F28-4657-81B8-0CA8535C3B78}" type="datetimeFigureOut">
              <a:rPr lang="es-CO" smtClean="0"/>
              <a:pPr/>
              <a:t>18/08/2015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CF29-5322-4F90-83DA-2FA950590C6C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548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7956-9F28-4657-81B8-0CA8535C3B78}" type="datetimeFigureOut">
              <a:rPr lang="es-CO" smtClean="0"/>
              <a:pPr/>
              <a:t>18/08/2015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CF29-5322-4F90-83DA-2FA950590C6C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739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7956-9F28-4657-81B8-0CA8535C3B78}" type="datetimeFigureOut">
              <a:rPr lang="es-CO" smtClean="0"/>
              <a:pPr/>
              <a:t>18/08/2015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CF29-5322-4F90-83DA-2FA950590C6C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685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7956-9F28-4657-81B8-0CA8535C3B78}" type="datetimeFigureOut">
              <a:rPr lang="es-CO" smtClean="0"/>
              <a:pPr/>
              <a:t>18/08/2015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CF29-5322-4F90-83DA-2FA950590C6C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332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7956-9F28-4657-81B8-0CA8535C3B78}" type="datetimeFigureOut">
              <a:rPr lang="es-CO" smtClean="0"/>
              <a:pPr/>
              <a:t>18/08/2015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CF29-5322-4F90-83DA-2FA950590C6C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063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7956-9F28-4657-81B8-0CA8535C3B78}" type="datetimeFigureOut">
              <a:rPr lang="es-CO" smtClean="0"/>
              <a:pPr/>
              <a:t>18/08/2015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CF29-5322-4F90-83DA-2FA950590C6C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948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57956-9F28-4657-81B8-0CA8535C3B78}" type="datetimeFigureOut">
              <a:rPr lang="es-CO" smtClean="0"/>
              <a:pPr/>
              <a:t>18/08/2015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0CF29-5322-4F90-83DA-2FA950590C6C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899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anvanizer.com/canvas/7GRFEeuBgd8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98884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Fabrica </a:t>
            </a:r>
            <a:r>
              <a:rPr lang="es-CO" dirty="0" smtClean="0"/>
              <a:t>de </a:t>
            </a:r>
            <a:r>
              <a:rPr lang="es-CO" dirty="0" smtClean="0"/>
              <a:t>Software y </a:t>
            </a:r>
            <a:r>
              <a:rPr lang="es-CO" dirty="0" smtClean="0"/>
              <a:t>Líneas </a:t>
            </a:r>
            <a:r>
              <a:rPr lang="es-CO" dirty="0" smtClean="0"/>
              <a:t>de Producto</a:t>
            </a:r>
            <a:br>
              <a:rPr lang="es-CO" dirty="0" smtClean="0"/>
            </a:br>
            <a:r>
              <a:rPr lang="es-CO" dirty="0" smtClean="0"/>
              <a:t>BICITOOLS</a:t>
            </a:r>
            <a:endParaRPr lang="es-CO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19335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9135497"/>
              </p:ext>
            </p:extLst>
          </p:nvPr>
        </p:nvGraphicFramePr>
        <p:xfrm>
          <a:off x="1835696" y="4149080"/>
          <a:ext cx="5261829" cy="1955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064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15" y="1268760"/>
            <a:ext cx="3521445" cy="4824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40768"/>
            <a:ext cx="3197221" cy="316835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107767" y="6483005"/>
            <a:ext cx="4036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Fabrica de Software y </a:t>
            </a:r>
            <a:r>
              <a:rPr lang="es-CO" dirty="0" smtClean="0"/>
              <a:t>Líneas </a:t>
            </a:r>
            <a:r>
              <a:rPr lang="es-CO" dirty="0"/>
              <a:t>de Producto</a:t>
            </a:r>
          </a:p>
        </p:txBody>
      </p:sp>
    </p:spTree>
    <p:extLst>
      <p:ext uri="{BB962C8B-B14F-4D97-AF65-F5344CB8AC3E}">
        <p14:creationId xmlns:p14="http://schemas.microsoft.com/office/powerpoint/2010/main" val="405691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1196752"/>
            <a:ext cx="3693222" cy="18722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3356992"/>
            <a:ext cx="3672408" cy="26800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170" y="1196752"/>
            <a:ext cx="1860686" cy="489654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2" name="Rectángulo 1"/>
          <p:cNvSpPr/>
          <p:nvPr/>
        </p:nvSpPr>
        <p:spPr>
          <a:xfrm>
            <a:off x="539552" y="6196662"/>
            <a:ext cx="444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hlinkClick r:id="rId5"/>
              </a:rPr>
              <a:t>https://canvanizer.com/canvas/7GRFEeuBgd8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5107767" y="6483005"/>
            <a:ext cx="4036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Fabrica de Software y </a:t>
            </a:r>
            <a:r>
              <a:rPr lang="es-CO" dirty="0" smtClean="0"/>
              <a:t>Líneas </a:t>
            </a:r>
            <a:r>
              <a:rPr lang="es-CO" dirty="0"/>
              <a:t>de Producto</a:t>
            </a:r>
          </a:p>
        </p:txBody>
      </p:sp>
    </p:spTree>
    <p:extLst>
      <p:ext uri="{BB962C8B-B14F-4D97-AF65-F5344CB8AC3E}">
        <p14:creationId xmlns:p14="http://schemas.microsoft.com/office/powerpoint/2010/main" val="559663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340768"/>
            <a:ext cx="1762879" cy="52565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035" y="1323528"/>
            <a:ext cx="1684029" cy="49137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4295" y="1916832"/>
            <a:ext cx="1810073" cy="3730104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70609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Propuesta</a:t>
            </a:r>
            <a:r>
              <a:rPr lang="en-US" dirty="0" smtClean="0"/>
              <a:t> de Valor</a:t>
            </a: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5107767" y="6483005"/>
            <a:ext cx="4036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Fabrica de Software y </a:t>
            </a:r>
            <a:r>
              <a:rPr lang="es-CO" dirty="0" smtClean="0"/>
              <a:t>Líneas </a:t>
            </a:r>
            <a:r>
              <a:rPr lang="es-CO" dirty="0"/>
              <a:t>de Producto</a:t>
            </a:r>
          </a:p>
        </p:txBody>
      </p:sp>
    </p:spTree>
    <p:extLst>
      <p:ext uri="{BB962C8B-B14F-4D97-AF65-F5344CB8AC3E}">
        <p14:creationId xmlns:p14="http://schemas.microsoft.com/office/powerpoint/2010/main" val="24632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70609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Definición</a:t>
            </a:r>
            <a:r>
              <a:rPr lang="en-US" dirty="0" smtClean="0"/>
              <a:t> de Linea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268760"/>
            <a:ext cx="74589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dedicada</a:t>
            </a:r>
            <a:r>
              <a:rPr lang="en-US" dirty="0"/>
              <a:t> a </a:t>
            </a:r>
            <a:r>
              <a:rPr lang="en-US" dirty="0" err="1"/>
              <a:t>crear</a:t>
            </a:r>
            <a:r>
              <a:rPr lang="en-US" dirty="0"/>
              <a:t> y </a:t>
            </a:r>
            <a:r>
              <a:rPr lang="en-US" dirty="0" err="1"/>
              <a:t>mantener</a:t>
            </a:r>
            <a:r>
              <a:rPr lang="en-US" dirty="0"/>
              <a:t> </a:t>
            </a:r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sociales</a:t>
            </a:r>
            <a:r>
              <a:rPr lang="en-US" dirty="0"/>
              <a:t> </a:t>
            </a:r>
            <a:r>
              <a:rPr lang="en-US" dirty="0" err="1"/>
              <a:t>enfocadas</a:t>
            </a:r>
            <a:r>
              <a:rPr lang="en-US" dirty="0"/>
              <a:t> a </a:t>
            </a:r>
            <a:r>
              <a:rPr lang="en-US" dirty="0" err="1"/>
              <a:t>grupos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comparten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afición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bicicletas</a:t>
            </a:r>
            <a:r>
              <a:rPr lang="en-US" dirty="0"/>
              <a:t> </a:t>
            </a:r>
            <a:r>
              <a:rPr lang="en-US" dirty="0" err="1"/>
              <a:t>utilizándolas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herramientas</a:t>
            </a:r>
            <a:r>
              <a:rPr lang="en-US" dirty="0"/>
              <a:t> de </a:t>
            </a:r>
            <a:r>
              <a:rPr lang="en-US" dirty="0" err="1"/>
              <a:t>trabajo</a:t>
            </a:r>
            <a:r>
              <a:rPr lang="en-US" dirty="0"/>
              <a:t> o </a:t>
            </a:r>
            <a:r>
              <a:rPr lang="en-US" dirty="0" err="1"/>
              <a:t>entretenimiento</a:t>
            </a:r>
            <a:r>
              <a:rPr lang="en-US" dirty="0"/>
              <a:t>, </a:t>
            </a:r>
            <a:r>
              <a:rPr lang="en-US" dirty="0" err="1"/>
              <a:t>ofreciendo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un </a:t>
            </a:r>
            <a:r>
              <a:rPr lang="en-US" dirty="0" err="1"/>
              <a:t>puente</a:t>
            </a:r>
            <a:r>
              <a:rPr lang="en-US" dirty="0"/>
              <a:t> de </a:t>
            </a:r>
            <a:r>
              <a:rPr lang="en-US" dirty="0" err="1"/>
              <a:t>comunicación</a:t>
            </a:r>
            <a:r>
              <a:rPr lang="en-US" dirty="0"/>
              <a:t> entre los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usuarios</a:t>
            </a:r>
            <a:r>
              <a:rPr lang="en-US" dirty="0"/>
              <a:t>, tales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turistas</a:t>
            </a:r>
            <a:r>
              <a:rPr lang="en-US" dirty="0"/>
              <a:t> (</a:t>
            </a:r>
            <a:r>
              <a:rPr lang="en-US" dirty="0" err="1"/>
              <a:t>nacionales</a:t>
            </a:r>
            <a:r>
              <a:rPr lang="en-US" dirty="0"/>
              <a:t> y </a:t>
            </a:r>
            <a:r>
              <a:rPr lang="en-US" dirty="0" err="1"/>
              <a:t>extranjeros</a:t>
            </a:r>
            <a:r>
              <a:rPr lang="en-US" dirty="0"/>
              <a:t>), </a:t>
            </a:r>
            <a:r>
              <a:rPr lang="en-US" dirty="0" err="1"/>
              <a:t>empleados</a:t>
            </a:r>
            <a:r>
              <a:rPr lang="en-US" dirty="0"/>
              <a:t> o </a:t>
            </a:r>
            <a:r>
              <a:rPr lang="en-US" dirty="0" err="1"/>
              <a:t>universitarios</a:t>
            </a:r>
            <a:r>
              <a:rPr lang="en-US" dirty="0"/>
              <a:t> con </a:t>
            </a:r>
            <a:r>
              <a:rPr lang="en-US" dirty="0" err="1"/>
              <a:t>comercializadores</a:t>
            </a:r>
            <a:r>
              <a:rPr lang="en-US" dirty="0"/>
              <a:t> y </a:t>
            </a:r>
            <a:r>
              <a:rPr lang="en-US" dirty="0" err="1"/>
              <a:t>proveedores</a:t>
            </a:r>
            <a:r>
              <a:rPr lang="en-US" dirty="0"/>
              <a:t> de </a:t>
            </a:r>
            <a:r>
              <a:rPr lang="en-US" dirty="0" err="1"/>
              <a:t>servicios</a:t>
            </a:r>
            <a:r>
              <a:rPr lang="en-US" dirty="0"/>
              <a:t> </a:t>
            </a:r>
            <a:r>
              <a:rPr lang="en-US" dirty="0" err="1"/>
              <a:t>especializados</a:t>
            </a:r>
            <a:r>
              <a:rPr lang="en-US" dirty="0"/>
              <a:t> en </a:t>
            </a:r>
            <a:r>
              <a:rPr lang="en-US" dirty="0" err="1"/>
              <a:t>bicicletas</a:t>
            </a:r>
            <a:r>
              <a:rPr lang="en-US" dirty="0"/>
              <a:t>.</a:t>
            </a:r>
          </a:p>
        </p:txBody>
      </p:sp>
      <p:graphicFrame>
        <p:nvGraphicFramePr>
          <p:cNvPr id="9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785775"/>
              </p:ext>
            </p:extLst>
          </p:nvPr>
        </p:nvGraphicFramePr>
        <p:xfrm>
          <a:off x="1619672" y="3356992"/>
          <a:ext cx="5767088" cy="2589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Rectángulo 11"/>
          <p:cNvSpPr/>
          <p:nvPr/>
        </p:nvSpPr>
        <p:spPr>
          <a:xfrm>
            <a:off x="5107767" y="6483005"/>
            <a:ext cx="4036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Fabrica de Software y </a:t>
            </a:r>
            <a:r>
              <a:rPr lang="es-CO" dirty="0" smtClean="0"/>
              <a:t>Líneas </a:t>
            </a:r>
            <a:r>
              <a:rPr lang="es-CO" dirty="0"/>
              <a:t>de Producto</a:t>
            </a:r>
          </a:p>
        </p:txBody>
      </p:sp>
    </p:spTree>
    <p:extLst>
      <p:ext uri="{BB962C8B-B14F-4D97-AF65-F5344CB8AC3E}">
        <p14:creationId xmlns:p14="http://schemas.microsoft.com/office/powerpoint/2010/main" val="128516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Visión</a:t>
            </a:r>
            <a:r>
              <a:rPr lang="en-US" dirty="0" smtClean="0"/>
              <a:t> y </a:t>
            </a:r>
            <a:r>
              <a:rPr lang="en-US" dirty="0" err="1" smtClean="0"/>
              <a:t>Comprensión</a:t>
            </a:r>
            <a:r>
              <a:rPr lang="en-US" dirty="0" smtClean="0"/>
              <a:t> del </a:t>
            </a:r>
            <a:r>
              <a:rPr lang="en-US" dirty="0" err="1" smtClean="0"/>
              <a:t>Problema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43608" y="2483604"/>
            <a:ext cx="5382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Usuarios</a:t>
            </a:r>
            <a:r>
              <a:rPr lang="en-US" dirty="0" smtClean="0"/>
              <a:t> </a:t>
            </a:r>
            <a:r>
              <a:rPr lang="en-US" dirty="0" err="1"/>
              <a:t>masivos</a:t>
            </a:r>
            <a:r>
              <a:rPr lang="en-US" dirty="0"/>
              <a:t> a </a:t>
            </a:r>
            <a:r>
              <a:rPr lang="en-US" dirty="0" err="1"/>
              <a:t>través</a:t>
            </a:r>
            <a:r>
              <a:rPr lang="en-US" dirty="0"/>
              <a:t> de la </a:t>
            </a:r>
            <a:r>
              <a:rPr lang="en-US" dirty="0" err="1"/>
              <a:t>aplicación</a:t>
            </a:r>
            <a:r>
              <a:rPr lang="en-US" dirty="0"/>
              <a:t> </a:t>
            </a:r>
            <a:r>
              <a:rPr lang="en-US" dirty="0" err="1"/>
              <a:t>móvil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608" y="2801490"/>
            <a:ext cx="6517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Proveedores</a:t>
            </a:r>
            <a:r>
              <a:rPr lang="en-US" dirty="0" smtClean="0"/>
              <a:t> </a:t>
            </a:r>
            <a:r>
              <a:rPr lang="en-US" dirty="0"/>
              <a:t>o </a:t>
            </a:r>
            <a:r>
              <a:rPr lang="en-US" dirty="0" err="1"/>
              <a:t>establecimientos</a:t>
            </a:r>
            <a:r>
              <a:rPr lang="en-US" dirty="0"/>
              <a:t> </a:t>
            </a:r>
            <a:r>
              <a:rPr lang="en-US" dirty="0" err="1"/>
              <a:t>comerciales</a:t>
            </a:r>
            <a:r>
              <a:rPr lang="en-US" dirty="0"/>
              <a:t>, </a:t>
            </a:r>
            <a:r>
              <a:rPr lang="en-US" dirty="0" err="1"/>
              <a:t>vendedores</a:t>
            </a:r>
            <a:r>
              <a:rPr lang="en-US" dirty="0"/>
              <a:t> de </a:t>
            </a:r>
            <a:r>
              <a:rPr lang="en-US" dirty="0" err="1"/>
              <a:t>repuestos</a:t>
            </a:r>
            <a:r>
              <a:rPr lang="en-US" dirty="0"/>
              <a:t>,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públicos</a:t>
            </a:r>
            <a:r>
              <a:rPr lang="en-US" dirty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0911" y="3460520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Oficinistas</a:t>
            </a:r>
            <a:r>
              <a:rPr lang="en-US" dirty="0" smtClean="0"/>
              <a:t> </a:t>
            </a:r>
            <a:r>
              <a:rPr lang="en-US" dirty="0"/>
              <a:t>o </a:t>
            </a:r>
            <a:r>
              <a:rPr lang="en-US" dirty="0" err="1"/>
              <a:t>clientes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postulen</a:t>
            </a:r>
            <a:r>
              <a:rPr lang="en-US" dirty="0"/>
              <a:t> el </a:t>
            </a:r>
            <a:r>
              <a:rPr lang="en-US" dirty="0" err="1"/>
              <a:t>servicio</a:t>
            </a:r>
            <a:r>
              <a:rPr lang="en-US" dirty="0"/>
              <a:t> de </a:t>
            </a:r>
            <a:r>
              <a:rPr lang="en-US" dirty="0" err="1"/>
              <a:t>mensajería</a:t>
            </a:r>
            <a:r>
              <a:rPr lang="en-US" dirty="0"/>
              <a:t> express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608" y="3829852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Ciclistas</a:t>
            </a:r>
            <a:r>
              <a:rPr lang="en-US" dirty="0" smtClean="0"/>
              <a:t> </a:t>
            </a:r>
            <a:r>
              <a:rPr lang="en-US" dirty="0" err="1"/>
              <a:t>regulares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deseen</a:t>
            </a:r>
            <a:r>
              <a:rPr lang="en-US" dirty="0"/>
              <a:t> </a:t>
            </a:r>
            <a:r>
              <a:rPr lang="en-US" dirty="0" err="1"/>
              <a:t>ganar</a:t>
            </a:r>
            <a:r>
              <a:rPr lang="en-US" dirty="0"/>
              <a:t> </a:t>
            </a:r>
            <a:r>
              <a:rPr lang="en-US" dirty="0" err="1"/>
              <a:t>dinero</a:t>
            </a:r>
            <a:r>
              <a:rPr lang="en-US" dirty="0"/>
              <a:t> </a:t>
            </a:r>
            <a:r>
              <a:rPr lang="en-US" dirty="0" err="1"/>
              <a:t>mientras</a:t>
            </a:r>
            <a:r>
              <a:rPr lang="en-US" dirty="0"/>
              <a:t> </a:t>
            </a:r>
            <a:r>
              <a:rPr lang="en-US" dirty="0" err="1"/>
              <a:t>hacen</a:t>
            </a:r>
            <a:r>
              <a:rPr lang="en-US" dirty="0"/>
              <a:t> </a:t>
            </a:r>
            <a:r>
              <a:rPr lang="en-US" dirty="0" err="1"/>
              <a:t>ciclismo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2098" y="20409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0895" y="1916832"/>
            <a:ext cx="2839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Tipos</a:t>
            </a:r>
            <a:r>
              <a:rPr lang="en-US" b="1" dirty="0" smtClean="0"/>
              <a:t> de </a:t>
            </a:r>
            <a:r>
              <a:rPr lang="en-US" b="1" dirty="0" err="1" smtClean="0"/>
              <a:t>Usuario</a:t>
            </a:r>
            <a:r>
              <a:rPr lang="en-US" b="1" dirty="0" smtClean="0"/>
              <a:t> o </a:t>
            </a:r>
            <a:r>
              <a:rPr lang="en-US" b="1" dirty="0" err="1" smtClean="0"/>
              <a:t>Clientes</a:t>
            </a:r>
            <a:r>
              <a:rPr lang="en-US" b="1" dirty="0" smtClean="0"/>
              <a:t>:</a:t>
            </a:r>
            <a:endParaRPr lang="en-US" b="1" dirty="0"/>
          </a:p>
        </p:txBody>
      </p:sp>
      <p:graphicFrame>
        <p:nvGraphicFramePr>
          <p:cNvPr id="9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4141275"/>
              </p:ext>
            </p:extLst>
          </p:nvPr>
        </p:nvGraphicFramePr>
        <p:xfrm>
          <a:off x="1835696" y="4485623"/>
          <a:ext cx="5322144" cy="2051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ángulo 10"/>
          <p:cNvSpPr/>
          <p:nvPr/>
        </p:nvSpPr>
        <p:spPr>
          <a:xfrm>
            <a:off x="5107767" y="6483005"/>
            <a:ext cx="4036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Fabrica de Software y </a:t>
            </a:r>
            <a:r>
              <a:rPr lang="es-CO" dirty="0" smtClean="0"/>
              <a:t>Líneas </a:t>
            </a:r>
            <a:r>
              <a:rPr lang="es-CO" dirty="0"/>
              <a:t>de Producto</a:t>
            </a:r>
          </a:p>
        </p:txBody>
      </p:sp>
    </p:spTree>
    <p:extLst>
      <p:ext uri="{BB962C8B-B14F-4D97-AF65-F5344CB8AC3E}">
        <p14:creationId xmlns:p14="http://schemas.microsoft.com/office/powerpoint/2010/main" val="14989409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12890</TotalTime>
  <Words>283</Words>
  <Application>Microsoft Office PowerPoint</Application>
  <PresentationFormat>Presentación en pantalla (4:3)</PresentationFormat>
  <Paragraphs>45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de Office</vt:lpstr>
      <vt:lpstr>Fabrica de Software y Líneas de Producto BICITOOLS</vt:lpstr>
      <vt:lpstr>CANVAS</vt:lpstr>
      <vt:lpstr>CANVAS</vt:lpstr>
      <vt:lpstr>Propuesta de Valor</vt:lpstr>
      <vt:lpstr>Definición de Linea</vt:lpstr>
      <vt:lpstr>Visión y Comprensión del Problema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MBIT-4204 Gestión de Servicios de TI</dc:title>
  <dc:creator>Camacho Bonilla Sandra Patricia</dc:creator>
  <cp:lastModifiedBy>Pedro Andres</cp:lastModifiedBy>
  <cp:revision>812</cp:revision>
  <cp:lastPrinted>2015-01-26T17:23:29Z</cp:lastPrinted>
  <dcterms:created xsi:type="dcterms:W3CDTF">2014-05-21T15:46:56Z</dcterms:created>
  <dcterms:modified xsi:type="dcterms:W3CDTF">2015-08-18T20:17:28Z</dcterms:modified>
</cp:coreProperties>
</file>