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64" r:id="rId3"/>
    <p:sldId id="260" r:id="rId4"/>
    <p:sldId id="265" r:id="rId5"/>
    <p:sldId id="266" r:id="rId6"/>
    <p:sldId id="268" r:id="rId7"/>
    <p:sldId id="267" r:id="rId8"/>
    <p:sldId id="273" r:id="rId9"/>
    <p:sldId id="270" r:id="rId10"/>
    <p:sldId id="271" r:id="rId11"/>
    <p:sldId id="272" r:id="rId12"/>
    <p:sldId id="274" r:id="rId13"/>
    <p:sldId id="276" r:id="rId14"/>
    <p:sldId id="278" r:id="rId15"/>
    <p:sldId id="279" r:id="rId16"/>
    <p:sldId id="280" r:id="rId17"/>
    <p:sldId id="281" r:id="rId18"/>
    <p:sldId id="283" r:id="rId19"/>
    <p:sldId id="302" r:id="rId20"/>
    <p:sldId id="284" r:id="rId21"/>
    <p:sldId id="285" r:id="rId22"/>
    <p:sldId id="287" r:id="rId23"/>
    <p:sldId id="286" r:id="rId24"/>
    <p:sldId id="282" r:id="rId25"/>
    <p:sldId id="294" r:id="rId26"/>
    <p:sldId id="291" r:id="rId27"/>
    <p:sldId id="288" r:id="rId28"/>
    <p:sldId id="289" r:id="rId29"/>
    <p:sldId id="292" r:id="rId30"/>
    <p:sldId id="293" r:id="rId31"/>
    <p:sldId id="295" r:id="rId32"/>
    <p:sldId id="296" r:id="rId33"/>
    <p:sldId id="298" r:id="rId34"/>
    <p:sldId id="299" r:id="rId35"/>
    <p:sldId id="303" r:id="rId36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E7EF"/>
    <a:srgbClr val="0044DF"/>
    <a:srgbClr val="C7C6CB"/>
    <a:srgbClr val="AFA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5"/>
    <p:restoredTop sz="86382"/>
  </p:normalViewPr>
  <p:slideViewPr>
    <p:cSldViewPr snapToGrid="0" snapToObjects="1">
      <p:cViewPr>
        <p:scale>
          <a:sx n="100" d="100"/>
          <a:sy n="100" d="100"/>
        </p:scale>
        <p:origin x="1192" y="3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F86B7E-80B8-9843-8F59-9D64967D7CEA}" type="doc">
      <dgm:prSet loTypeId="urn:microsoft.com/office/officeart/2005/8/layout/pyramid2" loCatId="process" qsTypeId="urn:microsoft.com/office/officeart/2005/8/quickstyle/simple1" qsCatId="simple" csTypeId="urn:microsoft.com/office/officeart/2005/8/colors/accent1_2" csCatId="accent1" phldr="1"/>
      <dgm:spPr/>
    </dgm:pt>
    <dgm:pt modelId="{CCCFA551-818E-9C4D-913C-FA1C5931098F}">
      <dgm:prSet phldrT="[Text]"/>
      <dgm:spPr/>
      <dgm:t>
        <a:bodyPr/>
        <a:lstStyle/>
        <a:p>
          <a:r>
            <a:rPr lang="en-GB" b="1" dirty="0"/>
            <a:t>Intelligence</a:t>
          </a:r>
        </a:p>
      </dgm:t>
    </dgm:pt>
    <dgm:pt modelId="{4A920370-3F92-0D47-AE9A-2E6346CAB0B0}" type="parTrans" cxnId="{67453AC6-4971-424D-9C62-653C49B3C5E5}">
      <dgm:prSet/>
      <dgm:spPr/>
      <dgm:t>
        <a:bodyPr/>
        <a:lstStyle/>
        <a:p>
          <a:endParaRPr lang="en-GB"/>
        </a:p>
      </dgm:t>
    </dgm:pt>
    <dgm:pt modelId="{AC464BF2-7715-E549-A714-8668064D27E6}" type="sibTrans" cxnId="{67453AC6-4971-424D-9C62-653C49B3C5E5}">
      <dgm:prSet/>
      <dgm:spPr/>
      <dgm:t>
        <a:bodyPr/>
        <a:lstStyle/>
        <a:p>
          <a:endParaRPr lang="en-GB"/>
        </a:p>
      </dgm:t>
    </dgm:pt>
    <dgm:pt modelId="{3D67197D-FAC1-6246-81E9-C688EB75CBE3}">
      <dgm:prSet phldrT="[Text]"/>
      <dgm:spPr/>
      <dgm:t>
        <a:bodyPr/>
        <a:lstStyle/>
        <a:p>
          <a:r>
            <a:rPr lang="en-GB" dirty="0"/>
            <a:t>Operational Environment</a:t>
          </a:r>
        </a:p>
      </dgm:t>
    </dgm:pt>
    <dgm:pt modelId="{58DE0DB1-BAAA-DF46-9028-6D6A4E42AB03}" type="parTrans" cxnId="{D0C03137-2950-9B46-A4A2-E9296EE5FEAE}">
      <dgm:prSet/>
      <dgm:spPr/>
      <dgm:t>
        <a:bodyPr/>
        <a:lstStyle/>
        <a:p>
          <a:endParaRPr lang="en-GB"/>
        </a:p>
      </dgm:t>
    </dgm:pt>
    <dgm:pt modelId="{D9B06341-BA24-A143-8451-029A79F0EA15}" type="sibTrans" cxnId="{D0C03137-2950-9B46-A4A2-E9296EE5FEAE}">
      <dgm:prSet/>
      <dgm:spPr/>
      <dgm:t>
        <a:bodyPr/>
        <a:lstStyle/>
        <a:p>
          <a:endParaRPr lang="en-GB"/>
        </a:p>
      </dgm:t>
    </dgm:pt>
    <dgm:pt modelId="{30997988-118D-2F45-AB9D-EB2CC23E4CE4}">
      <dgm:prSet phldrT="[Text]"/>
      <dgm:spPr/>
      <dgm:t>
        <a:bodyPr/>
        <a:lstStyle/>
        <a:p>
          <a:r>
            <a:rPr lang="en-GB" b="1" dirty="0"/>
            <a:t>Information</a:t>
          </a:r>
        </a:p>
      </dgm:t>
    </dgm:pt>
    <dgm:pt modelId="{FC04A933-ED8F-2544-81F1-00F200CDFC04}" type="parTrans" cxnId="{F17BB6C2-4271-5248-970B-0538B8075D0C}">
      <dgm:prSet/>
      <dgm:spPr/>
      <dgm:t>
        <a:bodyPr/>
        <a:lstStyle/>
        <a:p>
          <a:endParaRPr lang="en-GB"/>
        </a:p>
      </dgm:t>
    </dgm:pt>
    <dgm:pt modelId="{8B4CB8F8-E73D-AC40-9F76-388C970F1ED8}" type="sibTrans" cxnId="{F17BB6C2-4271-5248-970B-0538B8075D0C}">
      <dgm:prSet/>
      <dgm:spPr/>
      <dgm:t>
        <a:bodyPr/>
        <a:lstStyle/>
        <a:p>
          <a:endParaRPr lang="en-GB"/>
        </a:p>
      </dgm:t>
    </dgm:pt>
    <dgm:pt modelId="{D3D72295-B772-0D4E-B163-13EE64BCBA13}">
      <dgm:prSet phldrT="[Text]"/>
      <dgm:spPr/>
      <dgm:t>
        <a:bodyPr/>
        <a:lstStyle/>
        <a:p>
          <a:r>
            <a:rPr lang="en-GB" b="1" dirty="0"/>
            <a:t>Data</a:t>
          </a:r>
        </a:p>
      </dgm:t>
    </dgm:pt>
    <dgm:pt modelId="{2C2E2DE8-BBF6-DE44-949B-67EFCA3BE466}" type="parTrans" cxnId="{1CB6A372-8493-4242-B536-7BE524F2288B}">
      <dgm:prSet/>
      <dgm:spPr/>
      <dgm:t>
        <a:bodyPr/>
        <a:lstStyle/>
        <a:p>
          <a:endParaRPr lang="en-GB"/>
        </a:p>
      </dgm:t>
    </dgm:pt>
    <dgm:pt modelId="{1AEE63F8-029A-9948-9896-2552E4AA6E14}" type="sibTrans" cxnId="{1CB6A372-8493-4242-B536-7BE524F2288B}">
      <dgm:prSet/>
      <dgm:spPr/>
      <dgm:t>
        <a:bodyPr/>
        <a:lstStyle/>
        <a:p>
          <a:endParaRPr lang="en-GB"/>
        </a:p>
      </dgm:t>
    </dgm:pt>
    <dgm:pt modelId="{0BA0BF99-C3B7-A047-AA05-254F95BDAF92}" type="pres">
      <dgm:prSet presAssocID="{E6F86B7E-80B8-9843-8F59-9D64967D7CEA}" presName="compositeShape" presStyleCnt="0">
        <dgm:presLayoutVars>
          <dgm:dir/>
          <dgm:resizeHandles/>
        </dgm:presLayoutVars>
      </dgm:prSet>
      <dgm:spPr/>
    </dgm:pt>
    <dgm:pt modelId="{3074A9A5-D71D-984A-8CD1-C2E82319DBDA}" type="pres">
      <dgm:prSet presAssocID="{E6F86B7E-80B8-9843-8F59-9D64967D7CEA}" presName="pyramid" presStyleLbl="node1" presStyleIdx="0" presStyleCnt="1"/>
      <dgm:spPr/>
    </dgm:pt>
    <dgm:pt modelId="{2ED860B9-85DB-E244-9893-A4FD62A8A254}" type="pres">
      <dgm:prSet presAssocID="{E6F86B7E-80B8-9843-8F59-9D64967D7CEA}" presName="theList" presStyleCnt="0"/>
      <dgm:spPr/>
    </dgm:pt>
    <dgm:pt modelId="{AA90B8E0-6899-524F-B89B-C746D6423151}" type="pres">
      <dgm:prSet presAssocID="{CCCFA551-818E-9C4D-913C-FA1C5931098F}" presName="aNode" presStyleLbl="fgAcc1" presStyleIdx="0" presStyleCnt="4">
        <dgm:presLayoutVars>
          <dgm:bulletEnabled val="1"/>
        </dgm:presLayoutVars>
      </dgm:prSet>
      <dgm:spPr/>
    </dgm:pt>
    <dgm:pt modelId="{A67AF050-96DF-C540-B9B1-37DFFDEC054A}" type="pres">
      <dgm:prSet presAssocID="{CCCFA551-818E-9C4D-913C-FA1C5931098F}" presName="aSpace" presStyleCnt="0"/>
      <dgm:spPr/>
    </dgm:pt>
    <dgm:pt modelId="{28D8F43C-2A97-3345-81CD-31CBD0A1A460}" type="pres">
      <dgm:prSet presAssocID="{30997988-118D-2F45-AB9D-EB2CC23E4CE4}" presName="aNode" presStyleLbl="fgAcc1" presStyleIdx="1" presStyleCnt="4">
        <dgm:presLayoutVars>
          <dgm:bulletEnabled val="1"/>
        </dgm:presLayoutVars>
      </dgm:prSet>
      <dgm:spPr/>
    </dgm:pt>
    <dgm:pt modelId="{B2CB863A-EFD8-FC40-8042-D8D862A81FF4}" type="pres">
      <dgm:prSet presAssocID="{30997988-118D-2F45-AB9D-EB2CC23E4CE4}" presName="aSpace" presStyleCnt="0"/>
      <dgm:spPr/>
    </dgm:pt>
    <dgm:pt modelId="{88F65E51-F239-5941-84B1-2C8C620B9F52}" type="pres">
      <dgm:prSet presAssocID="{D3D72295-B772-0D4E-B163-13EE64BCBA13}" presName="aNode" presStyleLbl="fgAcc1" presStyleIdx="2" presStyleCnt="4">
        <dgm:presLayoutVars>
          <dgm:bulletEnabled val="1"/>
        </dgm:presLayoutVars>
      </dgm:prSet>
      <dgm:spPr/>
    </dgm:pt>
    <dgm:pt modelId="{39563167-05CD-A546-82E2-5272B5EDEAFC}" type="pres">
      <dgm:prSet presAssocID="{D3D72295-B772-0D4E-B163-13EE64BCBA13}" presName="aSpace" presStyleCnt="0"/>
      <dgm:spPr/>
    </dgm:pt>
    <dgm:pt modelId="{B2CF6BCF-5000-7E49-9AA7-139FEC15B871}" type="pres">
      <dgm:prSet presAssocID="{3D67197D-FAC1-6246-81E9-C688EB75CBE3}" presName="aNode" presStyleLbl="fgAcc1" presStyleIdx="3" presStyleCnt="4">
        <dgm:presLayoutVars>
          <dgm:bulletEnabled val="1"/>
        </dgm:presLayoutVars>
      </dgm:prSet>
      <dgm:spPr/>
    </dgm:pt>
    <dgm:pt modelId="{8F7C2071-4A69-B347-8D9F-A9B582E4399E}" type="pres">
      <dgm:prSet presAssocID="{3D67197D-FAC1-6246-81E9-C688EB75CBE3}" presName="aSpace" presStyleCnt="0"/>
      <dgm:spPr/>
    </dgm:pt>
  </dgm:ptLst>
  <dgm:cxnLst>
    <dgm:cxn modelId="{C42FFC16-881C-9F4A-BD0C-B9FAB761BE59}" type="presOf" srcId="{E6F86B7E-80B8-9843-8F59-9D64967D7CEA}" destId="{0BA0BF99-C3B7-A047-AA05-254F95BDAF92}" srcOrd="0" destOrd="0" presId="urn:microsoft.com/office/officeart/2005/8/layout/pyramid2"/>
    <dgm:cxn modelId="{D0C03137-2950-9B46-A4A2-E9296EE5FEAE}" srcId="{E6F86B7E-80B8-9843-8F59-9D64967D7CEA}" destId="{3D67197D-FAC1-6246-81E9-C688EB75CBE3}" srcOrd="3" destOrd="0" parTransId="{58DE0DB1-BAAA-DF46-9028-6D6A4E42AB03}" sibTransId="{D9B06341-BA24-A143-8451-029A79F0EA15}"/>
    <dgm:cxn modelId="{F64CA63F-3653-AE45-B407-F3824ACC1EDD}" type="presOf" srcId="{D3D72295-B772-0D4E-B163-13EE64BCBA13}" destId="{88F65E51-F239-5941-84B1-2C8C620B9F52}" srcOrd="0" destOrd="0" presId="urn:microsoft.com/office/officeart/2005/8/layout/pyramid2"/>
    <dgm:cxn modelId="{1CB6A372-8493-4242-B536-7BE524F2288B}" srcId="{E6F86B7E-80B8-9843-8F59-9D64967D7CEA}" destId="{D3D72295-B772-0D4E-B163-13EE64BCBA13}" srcOrd="2" destOrd="0" parTransId="{2C2E2DE8-BBF6-DE44-949B-67EFCA3BE466}" sibTransId="{1AEE63F8-029A-9948-9896-2552E4AA6E14}"/>
    <dgm:cxn modelId="{3A8E43AF-0EFE-F84A-A5F9-45FD833A69FC}" type="presOf" srcId="{CCCFA551-818E-9C4D-913C-FA1C5931098F}" destId="{AA90B8E0-6899-524F-B89B-C746D6423151}" srcOrd="0" destOrd="0" presId="urn:microsoft.com/office/officeart/2005/8/layout/pyramid2"/>
    <dgm:cxn modelId="{4A6200B7-CB79-6A4B-8E47-E6E1F62F8240}" type="presOf" srcId="{30997988-118D-2F45-AB9D-EB2CC23E4CE4}" destId="{28D8F43C-2A97-3345-81CD-31CBD0A1A460}" srcOrd="0" destOrd="0" presId="urn:microsoft.com/office/officeart/2005/8/layout/pyramid2"/>
    <dgm:cxn modelId="{6039C5BA-57B8-DD48-BBDD-7A0683A864D8}" type="presOf" srcId="{3D67197D-FAC1-6246-81E9-C688EB75CBE3}" destId="{B2CF6BCF-5000-7E49-9AA7-139FEC15B871}" srcOrd="0" destOrd="0" presId="urn:microsoft.com/office/officeart/2005/8/layout/pyramid2"/>
    <dgm:cxn modelId="{F17BB6C2-4271-5248-970B-0538B8075D0C}" srcId="{E6F86B7E-80B8-9843-8F59-9D64967D7CEA}" destId="{30997988-118D-2F45-AB9D-EB2CC23E4CE4}" srcOrd="1" destOrd="0" parTransId="{FC04A933-ED8F-2544-81F1-00F200CDFC04}" sibTransId="{8B4CB8F8-E73D-AC40-9F76-388C970F1ED8}"/>
    <dgm:cxn modelId="{67453AC6-4971-424D-9C62-653C49B3C5E5}" srcId="{E6F86B7E-80B8-9843-8F59-9D64967D7CEA}" destId="{CCCFA551-818E-9C4D-913C-FA1C5931098F}" srcOrd="0" destOrd="0" parTransId="{4A920370-3F92-0D47-AE9A-2E6346CAB0B0}" sibTransId="{AC464BF2-7715-E549-A714-8668064D27E6}"/>
    <dgm:cxn modelId="{00DD1063-1731-4141-AB95-E3C69F144D6D}" type="presParOf" srcId="{0BA0BF99-C3B7-A047-AA05-254F95BDAF92}" destId="{3074A9A5-D71D-984A-8CD1-C2E82319DBDA}" srcOrd="0" destOrd="0" presId="urn:microsoft.com/office/officeart/2005/8/layout/pyramid2"/>
    <dgm:cxn modelId="{254D335D-899D-4443-975A-CD5B2FA2F535}" type="presParOf" srcId="{0BA0BF99-C3B7-A047-AA05-254F95BDAF92}" destId="{2ED860B9-85DB-E244-9893-A4FD62A8A254}" srcOrd="1" destOrd="0" presId="urn:microsoft.com/office/officeart/2005/8/layout/pyramid2"/>
    <dgm:cxn modelId="{14D0AD93-5D3F-D445-9CD4-21F5E19B3329}" type="presParOf" srcId="{2ED860B9-85DB-E244-9893-A4FD62A8A254}" destId="{AA90B8E0-6899-524F-B89B-C746D6423151}" srcOrd="0" destOrd="0" presId="urn:microsoft.com/office/officeart/2005/8/layout/pyramid2"/>
    <dgm:cxn modelId="{F338C8B7-5B50-514A-9D63-B987C60A5E7D}" type="presParOf" srcId="{2ED860B9-85DB-E244-9893-A4FD62A8A254}" destId="{A67AF050-96DF-C540-B9B1-37DFFDEC054A}" srcOrd="1" destOrd="0" presId="urn:microsoft.com/office/officeart/2005/8/layout/pyramid2"/>
    <dgm:cxn modelId="{C2CC641D-FF8A-4B43-B36A-20AC6874A4BD}" type="presParOf" srcId="{2ED860B9-85DB-E244-9893-A4FD62A8A254}" destId="{28D8F43C-2A97-3345-81CD-31CBD0A1A460}" srcOrd="2" destOrd="0" presId="urn:microsoft.com/office/officeart/2005/8/layout/pyramid2"/>
    <dgm:cxn modelId="{2872F0DE-7D46-1A4C-8223-A1D01CFD47F3}" type="presParOf" srcId="{2ED860B9-85DB-E244-9893-A4FD62A8A254}" destId="{B2CB863A-EFD8-FC40-8042-D8D862A81FF4}" srcOrd="3" destOrd="0" presId="urn:microsoft.com/office/officeart/2005/8/layout/pyramid2"/>
    <dgm:cxn modelId="{52D85F8C-82B6-C24B-A572-B57377EBC5C0}" type="presParOf" srcId="{2ED860B9-85DB-E244-9893-A4FD62A8A254}" destId="{88F65E51-F239-5941-84B1-2C8C620B9F52}" srcOrd="4" destOrd="0" presId="urn:microsoft.com/office/officeart/2005/8/layout/pyramid2"/>
    <dgm:cxn modelId="{D06990B1-1387-5049-A548-727BD98E16B2}" type="presParOf" srcId="{2ED860B9-85DB-E244-9893-A4FD62A8A254}" destId="{39563167-05CD-A546-82E2-5272B5EDEAFC}" srcOrd="5" destOrd="0" presId="urn:microsoft.com/office/officeart/2005/8/layout/pyramid2"/>
    <dgm:cxn modelId="{BB500161-DE90-5047-A8C7-006E7554B1F0}" type="presParOf" srcId="{2ED860B9-85DB-E244-9893-A4FD62A8A254}" destId="{B2CF6BCF-5000-7E49-9AA7-139FEC15B871}" srcOrd="6" destOrd="0" presId="urn:microsoft.com/office/officeart/2005/8/layout/pyramid2"/>
    <dgm:cxn modelId="{5015954E-4AAA-7A41-8460-90542D935F88}" type="presParOf" srcId="{2ED860B9-85DB-E244-9893-A4FD62A8A254}" destId="{8F7C2071-4A69-B347-8D9F-A9B582E4399E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FDBEB8-C615-3142-A2C9-7908BA78215C}" type="doc">
      <dgm:prSet loTypeId="urn:microsoft.com/office/officeart/2005/8/layout/hProcess9" loCatId="" qsTypeId="urn:microsoft.com/office/officeart/2005/8/quickstyle/simple1" qsCatId="simple" csTypeId="urn:microsoft.com/office/officeart/2005/8/colors/accent1_3" csCatId="accent1" phldr="1"/>
      <dgm:spPr/>
    </dgm:pt>
    <dgm:pt modelId="{10CE6292-E8F9-764F-8616-83F3063E6B78}">
      <dgm:prSet phldrT="[Text]"/>
      <dgm:spPr/>
      <dgm:t>
        <a:bodyPr/>
        <a:lstStyle/>
        <a:p>
          <a:r>
            <a:rPr lang="en-GB" dirty="0"/>
            <a:t>Collect</a:t>
          </a:r>
        </a:p>
      </dgm:t>
    </dgm:pt>
    <dgm:pt modelId="{AD9507CA-9A9C-6B46-8BF6-E69AA0CE1776}" type="parTrans" cxnId="{506BD9F9-4AE9-F04E-B532-F5AEE173379D}">
      <dgm:prSet/>
      <dgm:spPr/>
      <dgm:t>
        <a:bodyPr/>
        <a:lstStyle/>
        <a:p>
          <a:endParaRPr lang="en-GB"/>
        </a:p>
      </dgm:t>
    </dgm:pt>
    <dgm:pt modelId="{80663EA3-6780-8F4B-812A-08F46F7CB6B3}" type="sibTrans" cxnId="{506BD9F9-4AE9-F04E-B532-F5AEE173379D}">
      <dgm:prSet/>
      <dgm:spPr/>
      <dgm:t>
        <a:bodyPr/>
        <a:lstStyle/>
        <a:p>
          <a:endParaRPr lang="en-GB"/>
        </a:p>
      </dgm:t>
    </dgm:pt>
    <dgm:pt modelId="{E6C6B74E-77E3-5D49-AE5E-6D23531B1CE1}">
      <dgm:prSet phldrT="[Text]"/>
      <dgm:spPr/>
      <dgm:t>
        <a:bodyPr/>
        <a:lstStyle/>
        <a:p>
          <a:r>
            <a:rPr lang="en-GB" dirty="0"/>
            <a:t>Disseminate</a:t>
          </a:r>
        </a:p>
      </dgm:t>
    </dgm:pt>
    <dgm:pt modelId="{61070B8D-F159-0D4C-93C1-84F7CBBE2BB9}" type="parTrans" cxnId="{82C7C360-1794-3546-B4D3-245719F2E02C}">
      <dgm:prSet/>
      <dgm:spPr/>
      <dgm:t>
        <a:bodyPr/>
        <a:lstStyle/>
        <a:p>
          <a:endParaRPr lang="en-GB"/>
        </a:p>
      </dgm:t>
    </dgm:pt>
    <dgm:pt modelId="{FD60EC3B-9A6A-ED49-A569-EBA0B4480B50}" type="sibTrans" cxnId="{82C7C360-1794-3546-B4D3-245719F2E02C}">
      <dgm:prSet/>
      <dgm:spPr/>
      <dgm:t>
        <a:bodyPr/>
        <a:lstStyle/>
        <a:p>
          <a:endParaRPr lang="en-GB"/>
        </a:p>
      </dgm:t>
    </dgm:pt>
    <dgm:pt modelId="{BF695ECC-7196-E746-B37F-11CBD4C897AB}">
      <dgm:prSet phldrT="[Text]"/>
      <dgm:spPr/>
      <dgm:t>
        <a:bodyPr/>
        <a:lstStyle/>
        <a:p>
          <a:r>
            <a:rPr lang="en-GB" dirty="0"/>
            <a:t>Share</a:t>
          </a:r>
        </a:p>
      </dgm:t>
    </dgm:pt>
    <dgm:pt modelId="{0F6F875A-63A4-FC41-BEBB-E0659105E933}" type="parTrans" cxnId="{A075D2F2-6BFE-DA43-B503-B6123A537776}">
      <dgm:prSet/>
      <dgm:spPr/>
      <dgm:t>
        <a:bodyPr/>
        <a:lstStyle/>
        <a:p>
          <a:endParaRPr lang="en-GB"/>
        </a:p>
      </dgm:t>
    </dgm:pt>
    <dgm:pt modelId="{F27B6543-1765-524E-B38C-BF30123E4876}" type="sibTrans" cxnId="{A075D2F2-6BFE-DA43-B503-B6123A537776}">
      <dgm:prSet/>
      <dgm:spPr/>
      <dgm:t>
        <a:bodyPr/>
        <a:lstStyle/>
        <a:p>
          <a:endParaRPr lang="en-GB"/>
        </a:p>
      </dgm:t>
    </dgm:pt>
    <dgm:pt modelId="{5B721749-2F17-2243-B329-92073050F3D1}">
      <dgm:prSet phldrT="[Text]"/>
      <dgm:spPr/>
      <dgm:t>
        <a:bodyPr/>
        <a:lstStyle/>
        <a:p>
          <a:r>
            <a:rPr lang="en-GB" dirty="0"/>
            <a:t>Normalize</a:t>
          </a:r>
        </a:p>
      </dgm:t>
    </dgm:pt>
    <dgm:pt modelId="{0271E34A-88BD-814D-A3F2-5B9CDF556950}" type="parTrans" cxnId="{EC5D1C62-3DF9-B14C-BF0E-7D467A4595C7}">
      <dgm:prSet/>
      <dgm:spPr/>
      <dgm:t>
        <a:bodyPr/>
        <a:lstStyle/>
        <a:p>
          <a:endParaRPr lang="en-GB"/>
        </a:p>
      </dgm:t>
    </dgm:pt>
    <dgm:pt modelId="{622FE3DA-44E9-714C-ACE1-7D78D3CFBCD3}" type="sibTrans" cxnId="{EC5D1C62-3DF9-B14C-BF0E-7D467A4595C7}">
      <dgm:prSet/>
      <dgm:spPr/>
      <dgm:t>
        <a:bodyPr/>
        <a:lstStyle/>
        <a:p>
          <a:endParaRPr lang="en-GB"/>
        </a:p>
      </dgm:t>
    </dgm:pt>
    <dgm:pt modelId="{CC7D8C6D-DF3C-9B41-AC0C-D6DEB7EF7915}">
      <dgm:prSet phldrT="[Text]"/>
      <dgm:spPr/>
      <dgm:t>
        <a:bodyPr/>
        <a:lstStyle/>
        <a:p>
          <a:r>
            <a:rPr lang="en-GB" dirty="0"/>
            <a:t>Enrich</a:t>
          </a:r>
        </a:p>
      </dgm:t>
    </dgm:pt>
    <dgm:pt modelId="{FCEC3E6A-EE4C-104F-8A20-09AFABE7260B}" type="parTrans" cxnId="{583CFABB-4AB2-5648-8CDA-F9CFAEBFB7A3}">
      <dgm:prSet/>
      <dgm:spPr/>
      <dgm:t>
        <a:bodyPr/>
        <a:lstStyle/>
        <a:p>
          <a:endParaRPr lang="en-GB"/>
        </a:p>
      </dgm:t>
    </dgm:pt>
    <dgm:pt modelId="{C8FC5098-3384-314D-AEA4-B87AD204A892}" type="sibTrans" cxnId="{583CFABB-4AB2-5648-8CDA-F9CFAEBFB7A3}">
      <dgm:prSet/>
      <dgm:spPr/>
      <dgm:t>
        <a:bodyPr/>
        <a:lstStyle/>
        <a:p>
          <a:endParaRPr lang="en-GB"/>
        </a:p>
      </dgm:t>
    </dgm:pt>
    <dgm:pt modelId="{0B848A0A-AA96-B346-9417-7149F7D67DB7}">
      <dgm:prSet phldrT="[Text]"/>
      <dgm:spPr/>
      <dgm:t>
        <a:bodyPr/>
        <a:lstStyle/>
        <a:p>
          <a:r>
            <a:rPr lang="en-GB" dirty="0"/>
            <a:t>Correlate</a:t>
          </a:r>
        </a:p>
      </dgm:t>
    </dgm:pt>
    <dgm:pt modelId="{93019BDB-E713-454E-9D63-E1116C3F2C12}" type="parTrans" cxnId="{D655B98A-A22B-5F42-BEC1-9D174151D596}">
      <dgm:prSet/>
      <dgm:spPr/>
      <dgm:t>
        <a:bodyPr/>
        <a:lstStyle/>
        <a:p>
          <a:endParaRPr lang="en-GB"/>
        </a:p>
      </dgm:t>
    </dgm:pt>
    <dgm:pt modelId="{55B2C59B-BF3D-6B41-B6AB-3F18A5131A0E}" type="sibTrans" cxnId="{D655B98A-A22B-5F42-BEC1-9D174151D596}">
      <dgm:prSet/>
      <dgm:spPr/>
      <dgm:t>
        <a:bodyPr/>
        <a:lstStyle/>
        <a:p>
          <a:endParaRPr lang="en-GB"/>
        </a:p>
      </dgm:t>
    </dgm:pt>
    <dgm:pt modelId="{DCE1E0B7-1481-8C42-AC39-D6B14D218FD5}">
      <dgm:prSet phldrT="[Text]"/>
      <dgm:spPr/>
      <dgm:t>
        <a:bodyPr/>
        <a:lstStyle/>
        <a:p>
          <a:r>
            <a:rPr lang="en-GB" dirty="0"/>
            <a:t>Analyse</a:t>
          </a:r>
        </a:p>
      </dgm:t>
    </dgm:pt>
    <dgm:pt modelId="{F19B5BBE-4F28-C641-A7D9-FDE872EDA9F2}" type="parTrans" cxnId="{A81B670A-4F60-8344-BE23-3CF1E2DD4B63}">
      <dgm:prSet/>
      <dgm:spPr/>
      <dgm:t>
        <a:bodyPr/>
        <a:lstStyle/>
        <a:p>
          <a:endParaRPr lang="en-GB"/>
        </a:p>
      </dgm:t>
    </dgm:pt>
    <dgm:pt modelId="{B6C17826-B1D2-EB40-9DB4-028D9E3DF8A9}" type="sibTrans" cxnId="{A81B670A-4F60-8344-BE23-3CF1E2DD4B63}">
      <dgm:prSet/>
      <dgm:spPr/>
      <dgm:t>
        <a:bodyPr/>
        <a:lstStyle/>
        <a:p>
          <a:endParaRPr lang="en-GB"/>
        </a:p>
      </dgm:t>
    </dgm:pt>
    <dgm:pt modelId="{F5C832AE-B3A4-6E4C-989B-C9E649EB8E3C}" type="pres">
      <dgm:prSet presAssocID="{2EFDBEB8-C615-3142-A2C9-7908BA78215C}" presName="CompostProcess" presStyleCnt="0">
        <dgm:presLayoutVars>
          <dgm:dir/>
          <dgm:resizeHandles val="exact"/>
        </dgm:presLayoutVars>
      </dgm:prSet>
      <dgm:spPr/>
    </dgm:pt>
    <dgm:pt modelId="{11ED6807-36A4-A943-B176-F9A7ABF131D0}" type="pres">
      <dgm:prSet presAssocID="{2EFDBEB8-C615-3142-A2C9-7908BA78215C}" presName="arrow" presStyleLbl="bgShp" presStyleIdx="0" presStyleCnt="1"/>
      <dgm:spPr/>
    </dgm:pt>
    <dgm:pt modelId="{781BA2E5-7AB1-9144-9DC5-F3A26BDF05CF}" type="pres">
      <dgm:prSet presAssocID="{2EFDBEB8-C615-3142-A2C9-7908BA78215C}" presName="linearProcess" presStyleCnt="0"/>
      <dgm:spPr/>
    </dgm:pt>
    <dgm:pt modelId="{D5D12647-351F-0544-9AAA-EC05BEB8E386}" type="pres">
      <dgm:prSet presAssocID="{10CE6292-E8F9-764F-8616-83F3063E6B78}" presName="textNode" presStyleLbl="node1" presStyleIdx="0" presStyleCnt="7">
        <dgm:presLayoutVars>
          <dgm:bulletEnabled val="1"/>
        </dgm:presLayoutVars>
      </dgm:prSet>
      <dgm:spPr/>
    </dgm:pt>
    <dgm:pt modelId="{9A34023A-0EA3-B647-8641-B8DA5C3513EB}" type="pres">
      <dgm:prSet presAssocID="{80663EA3-6780-8F4B-812A-08F46F7CB6B3}" presName="sibTrans" presStyleCnt="0"/>
      <dgm:spPr/>
    </dgm:pt>
    <dgm:pt modelId="{81384523-E3DF-834B-8DC8-3B618DB750D7}" type="pres">
      <dgm:prSet presAssocID="{5B721749-2F17-2243-B329-92073050F3D1}" presName="textNode" presStyleLbl="node1" presStyleIdx="1" presStyleCnt="7">
        <dgm:presLayoutVars>
          <dgm:bulletEnabled val="1"/>
        </dgm:presLayoutVars>
      </dgm:prSet>
      <dgm:spPr/>
    </dgm:pt>
    <dgm:pt modelId="{F5F24C1E-2807-184F-8543-14588593AEC6}" type="pres">
      <dgm:prSet presAssocID="{622FE3DA-44E9-714C-ACE1-7D78D3CFBCD3}" presName="sibTrans" presStyleCnt="0"/>
      <dgm:spPr/>
    </dgm:pt>
    <dgm:pt modelId="{3A414010-F842-9A4C-94B0-A45054D9FFBB}" type="pres">
      <dgm:prSet presAssocID="{CC7D8C6D-DF3C-9B41-AC0C-D6DEB7EF7915}" presName="textNode" presStyleLbl="node1" presStyleIdx="2" presStyleCnt="7">
        <dgm:presLayoutVars>
          <dgm:bulletEnabled val="1"/>
        </dgm:presLayoutVars>
      </dgm:prSet>
      <dgm:spPr/>
    </dgm:pt>
    <dgm:pt modelId="{D6546F2A-7132-0E46-ACAA-7D83C2AC4DE2}" type="pres">
      <dgm:prSet presAssocID="{C8FC5098-3384-314D-AEA4-B87AD204A892}" presName="sibTrans" presStyleCnt="0"/>
      <dgm:spPr/>
    </dgm:pt>
    <dgm:pt modelId="{5CFE556B-F3BC-5A47-9243-6BE850B97F5E}" type="pres">
      <dgm:prSet presAssocID="{0B848A0A-AA96-B346-9417-7149F7D67DB7}" presName="textNode" presStyleLbl="node1" presStyleIdx="3" presStyleCnt="7">
        <dgm:presLayoutVars>
          <dgm:bulletEnabled val="1"/>
        </dgm:presLayoutVars>
      </dgm:prSet>
      <dgm:spPr/>
    </dgm:pt>
    <dgm:pt modelId="{697479D6-37A5-A544-AADB-AA12848A100B}" type="pres">
      <dgm:prSet presAssocID="{55B2C59B-BF3D-6B41-B6AB-3F18A5131A0E}" presName="sibTrans" presStyleCnt="0"/>
      <dgm:spPr/>
    </dgm:pt>
    <dgm:pt modelId="{C5043E7F-1C82-DB48-9211-736A3F31D6AA}" type="pres">
      <dgm:prSet presAssocID="{DCE1E0B7-1481-8C42-AC39-D6B14D218FD5}" presName="textNode" presStyleLbl="node1" presStyleIdx="4" presStyleCnt="7">
        <dgm:presLayoutVars>
          <dgm:bulletEnabled val="1"/>
        </dgm:presLayoutVars>
      </dgm:prSet>
      <dgm:spPr/>
    </dgm:pt>
    <dgm:pt modelId="{849FEFFF-6051-8B40-8A52-2DB9F5AAD7F4}" type="pres">
      <dgm:prSet presAssocID="{B6C17826-B1D2-EB40-9DB4-028D9E3DF8A9}" presName="sibTrans" presStyleCnt="0"/>
      <dgm:spPr/>
    </dgm:pt>
    <dgm:pt modelId="{97A94C2D-B021-4343-9F37-EED4ED04BBE4}" type="pres">
      <dgm:prSet presAssocID="{E6C6B74E-77E3-5D49-AE5E-6D23531B1CE1}" presName="textNode" presStyleLbl="node1" presStyleIdx="5" presStyleCnt="7">
        <dgm:presLayoutVars>
          <dgm:bulletEnabled val="1"/>
        </dgm:presLayoutVars>
      </dgm:prSet>
      <dgm:spPr/>
    </dgm:pt>
    <dgm:pt modelId="{305369BF-629E-B14F-AA4C-38511A85F23C}" type="pres">
      <dgm:prSet presAssocID="{FD60EC3B-9A6A-ED49-A569-EBA0B4480B50}" presName="sibTrans" presStyleCnt="0"/>
      <dgm:spPr/>
    </dgm:pt>
    <dgm:pt modelId="{177330A1-DB34-534E-BB89-D88497CB581D}" type="pres">
      <dgm:prSet presAssocID="{BF695ECC-7196-E746-B37F-11CBD4C897AB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A81B670A-4F60-8344-BE23-3CF1E2DD4B63}" srcId="{2EFDBEB8-C615-3142-A2C9-7908BA78215C}" destId="{DCE1E0B7-1481-8C42-AC39-D6B14D218FD5}" srcOrd="4" destOrd="0" parTransId="{F19B5BBE-4F28-C641-A7D9-FDE872EDA9F2}" sibTransId="{B6C17826-B1D2-EB40-9DB4-028D9E3DF8A9}"/>
    <dgm:cxn modelId="{C400D10B-7907-464F-9AFD-F6D0B3EA5CB7}" type="presOf" srcId="{10CE6292-E8F9-764F-8616-83F3063E6B78}" destId="{D5D12647-351F-0544-9AAA-EC05BEB8E386}" srcOrd="0" destOrd="0" presId="urn:microsoft.com/office/officeart/2005/8/layout/hProcess9"/>
    <dgm:cxn modelId="{276A9A21-E493-4C43-94DB-336AFC8F9D7B}" type="presOf" srcId="{5B721749-2F17-2243-B329-92073050F3D1}" destId="{81384523-E3DF-834B-8DC8-3B618DB750D7}" srcOrd="0" destOrd="0" presId="urn:microsoft.com/office/officeart/2005/8/layout/hProcess9"/>
    <dgm:cxn modelId="{ADE03E38-68BC-B044-BD29-B2EFFDECD136}" type="presOf" srcId="{CC7D8C6D-DF3C-9B41-AC0C-D6DEB7EF7915}" destId="{3A414010-F842-9A4C-94B0-A45054D9FFBB}" srcOrd="0" destOrd="0" presId="urn:microsoft.com/office/officeart/2005/8/layout/hProcess9"/>
    <dgm:cxn modelId="{0CC14044-C0A4-9D41-82ED-483793846922}" type="presOf" srcId="{DCE1E0B7-1481-8C42-AC39-D6B14D218FD5}" destId="{C5043E7F-1C82-DB48-9211-736A3F31D6AA}" srcOrd="0" destOrd="0" presId="urn:microsoft.com/office/officeart/2005/8/layout/hProcess9"/>
    <dgm:cxn modelId="{EE64DE55-93FE-E44F-ADB7-6533D30EA341}" type="presOf" srcId="{2EFDBEB8-C615-3142-A2C9-7908BA78215C}" destId="{F5C832AE-B3A4-6E4C-989B-C9E649EB8E3C}" srcOrd="0" destOrd="0" presId="urn:microsoft.com/office/officeart/2005/8/layout/hProcess9"/>
    <dgm:cxn modelId="{B9EF595B-2072-FA43-8AE1-8A1ACE91D1FB}" type="presOf" srcId="{BF695ECC-7196-E746-B37F-11CBD4C897AB}" destId="{177330A1-DB34-534E-BB89-D88497CB581D}" srcOrd="0" destOrd="0" presId="urn:microsoft.com/office/officeart/2005/8/layout/hProcess9"/>
    <dgm:cxn modelId="{82C7C360-1794-3546-B4D3-245719F2E02C}" srcId="{2EFDBEB8-C615-3142-A2C9-7908BA78215C}" destId="{E6C6B74E-77E3-5D49-AE5E-6D23531B1CE1}" srcOrd="5" destOrd="0" parTransId="{61070B8D-F159-0D4C-93C1-84F7CBBE2BB9}" sibTransId="{FD60EC3B-9A6A-ED49-A569-EBA0B4480B50}"/>
    <dgm:cxn modelId="{EC5D1C62-3DF9-B14C-BF0E-7D467A4595C7}" srcId="{2EFDBEB8-C615-3142-A2C9-7908BA78215C}" destId="{5B721749-2F17-2243-B329-92073050F3D1}" srcOrd="1" destOrd="0" parTransId="{0271E34A-88BD-814D-A3F2-5B9CDF556950}" sibTransId="{622FE3DA-44E9-714C-ACE1-7D78D3CFBCD3}"/>
    <dgm:cxn modelId="{D655B98A-A22B-5F42-BEC1-9D174151D596}" srcId="{2EFDBEB8-C615-3142-A2C9-7908BA78215C}" destId="{0B848A0A-AA96-B346-9417-7149F7D67DB7}" srcOrd="3" destOrd="0" parTransId="{93019BDB-E713-454E-9D63-E1116C3F2C12}" sibTransId="{55B2C59B-BF3D-6B41-B6AB-3F18A5131A0E}"/>
    <dgm:cxn modelId="{54AA228E-A368-6B44-9F50-8A422BC70336}" type="presOf" srcId="{0B848A0A-AA96-B346-9417-7149F7D67DB7}" destId="{5CFE556B-F3BC-5A47-9243-6BE850B97F5E}" srcOrd="0" destOrd="0" presId="urn:microsoft.com/office/officeart/2005/8/layout/hProcess9"/>
    <dgm:cxn modelId="{583CFABB-4AB2-5648-8CDA-F9CFAEBFB7A3}" srcId="{2EFDBEB8-C615-3142-A2C9-7908BA78215C}" destId="{CC7D8C6D-DF3C-9B41-AC0C-D6DEB7EF7915}" srcOrd="2" destOrd="0" parTransId="{FCEC3E6A-EE4C-104F-8A20-09AFABE7260B}" sibTransId="{C8FC5098-3384-314D-AEA4-B87AD204A892}"/>
    <dgm:cxn modelId="{F0B5BBE4-8EA0-8347-8252-A0E0610C3355}" type="presOf" srcId="{E6C6B74E-77E3-5D49-AE5E-6D23531B1CE1}" destId="{97A94C2D-B021-4343-9F37-EED4ED04BBE4}" srcOrd="0" destOrd="0" presId="urn:microsoft.com/office/officeart/2005/8/layout/hProcess9"/>
    <dgm:cxn modelId="{A075D2F2-6BFE-DA43-B503-B6123A537776}" srcId="{2EFDBEB8-C615-3142-A2C9-7908BA78215C}" destId="{BF695ECC-7196-E746-B37F-11CBD4C897AB}" srcOrd="6" destOrd="0" parTransId="{0F6F875A-63A4-FC41-BEBB-E0659105E933}" sibTransId="{F27B6543-1765-524E-B38C-BF30123E4876}"/>
    <dgm:cxn modelId="{506BD9F9-4AE9-F04E-B532-F5AEE173379D}" srcId="{2EFDBEB8-C615-3142-A2C9-7908BA78215C}" destId="{10CE6292-E8F9-764F-8616-83F3063E6B78}" srcOrd="0" destOrd="0" parTransId="{AD9507CA-9A9C-6B46-8BF6-E69AA0CE1776}" sibTransId="{80663EA3-6780-8F4B-812A-08F46F7CB6B3}"/>
    <dgm:cxn modelId="{58EA13BC-8072-C24D-96AC-B966BFD713CA}" type="presParOf" srcId="{F5C832AE-B3A4-6E4C-989B-C9E649EB8E3C}" destId="{11ED6807-36A4-A943-B176-F9A7ABF131D0}" srcOrd="0" destOrd="0" presId="urn:microsoft.com/office/officeart/2005/8/layout/hProcess9"/>
    <dgm:cxn modelId="{9273F633-A667-9E4E-887F-98A0A13DE473}" type="presParOf" srcId="{F5C832AE-B3A4-6E4C-989B-C9E649EB8E3C}" destId="{781BA2E5-7AB1-9144-9DC5-F3A26BDF05CF}" srcOrd="1" destOrd="0" presId="urn:microsoft.com/office/officeart/2005/8/layout/hProcess9"/>
    <dgm:cxn modelId="{3522E05E-6BCF-4844-970F-7BD5748131DD}" type="presParOf" srcId="{781BA2E5-7AB1-9144-9DC5-F3A26BDF05CF}" destId="{D5D12647-351F-0544-9AAA-EC05BEB8E386}" srcOrd="0" destOrd="0" presId="urn:microsoft.com/office/officeart/2005/8/layout/hProcess9"/>
    <dgm:cxn modelId="{B79B7DE8-AADF-584E-A645-07C7D25AD82B}" type="presParOf" srcId="{781BA2E5-7AB1-9144-9DC5-F3A26BDF05CF}" destId="{9A34023A-0EA3-B647-8641-B8DA5C3513EB}" srcOrd="1" destOrd="0" presId="urn:microsoft.com/office/officeart/2005/8/layout/hProcess9"/>
    <dgm:cxn modelId="{408BF756-8944-4B49-909D-617DB1122ABE}" type="presParOf" srcId="{781BA2E5-7AB1-9144-9DC5-F3A26BDF05CF}" destId="{81384523-E3DF-834B-8DC8-3B618DB750D7}" srcOrd="2" destOrd="0" presId="urn:microsoft.com/office/officeart/2005/8/layout/hProcess9"/>
    <dgm:cxn modelId="{00AB06A3-0919-EF44-AF22-10F2BA70D080}" type="presParOf" srcId="{781BA2E5-7AB1-9144-9DC5-F3A26BDF05CF}" destId="{F5F24C1E-2807-184F-8543-14588593AEC6}" srcOrd="3" destOrd="0" presId="urn:microsoft.com/office/officeart/2005/8/layout/hProcess9"/>
    <dgm:cxn modelId="{52B602DE-973B-EF4A-89FB-A2D823BE7556}" type="presParOf" srcId="{781BA2E5-7AB1-9144-9DC5-F3A26BDF05CF}" destId="{3A414010-F842-9A4C-94B0-A45054D9FFBB}" srcOrd="4" destOrd="0" presId="urn:microsoft.com/office/officeart/2005/8/layout/hProcess9"/>
    <dgm:cxn modelId="{2F230B78-89A0-F449-B4A8-287B0975A505}" type="presParOf" srcId="{781BA2E5-7AB1-9144-9DC5-F3A26BDF05CF}" destId="{D6546F2A-7132-0E46-ACAA-7D83C2AC4DE2}" srcOrd="5" destOrd="0" presId="urn:microsoft.com/office/officeart/2005/8/layout/hProcess9"/>
    <dgm:cxn modelId="{33EB4481-547B-8345-A138-0A74AD403E8F}" type="presParOf" srcId="{781BA2E5-7AB1-9144-9DC5-F3A26BDF05CF}" destId="{5CFE556B-F3BC-5A47-9243-6BE850B97F5E}" srcOrd="6" destOrd="0" presId="urn:microsoft.com/office/officeart/2005/8/layout/hProcess9"/>
    <dgm:cxn modelId="{F4C09AC8-4098-7949-9D28-43131FA12BDC}" type="presParOf" srcId="{781BA2E5-7AB1-9144-9DC5-F3A26BDF05CF}" destId="{697479D6-37A5-A544-AADB-AA12848A100B}" srcOrd="7" destOrd="0" presId="urn:microsoft.com/office/officeart/2005/8/layout/hProcess9"/>
    <dgm:cxn modelId="{F9DB1BE6-60E8-FA41-8023-8320A74361D0}" type="presParOf" srcId="{781BA2E5-7AB1-9144-9DC5-F3A26BDF05CF}" destId="{C5043E7F-1C82-DB48-9211-736A3F31D6AA}" srcOrd="8" destOrd="0" presId="urn:microsoft.com/office/officeart/2005/8/layout/hProcess9"/>
    <dgm:cxn modelId="{B03E9F62-70D1-D44B-90C7-449EC12A180C}" type="presParOf" srcId="{781BA2E5-7AB1-9144-9DC5-F3A26BDF05CF}" destId="{849FEFFF-6051-8B40-8A52-2DB9F5AAD7F4}" srcOrd="9" destOrd="0" presId="urn:microsoft.com/office/officeart/2005/8/layout/hProcess9"/>
    <dgm:cxn modelId="{466FE566-F2D0-2549-9D76-E50F2EDF2679}" type="presParOf" srcId="{781BA2E5-7AB1-9144-9DC5-F3A26BDF05CF}" destId="{97A94C2D-B021-4343-9F37-EED4ED04BBE4}" srcOrd="10" destOrd="0" presId="urn:microsoft.com/office/officeart/2005/8/layout/hProcess9"/>
    <dgm:cxn modelId="{DEC43BBB-9A88-0049-B774-4C5326981414}" type="presParOf" srcId="{781BA2E5-7AB1-9144-9DC5-F3A26BDF05CF}" destId="{305369BF-629E-B14F-AA4C-38511A85F23C}" srcOrd="11" destOrd="0" presId="urn:microsoft.com/office/officeart/2005/8/layout/hProcess9"/>
    <dgm:cxn modelId="{8810B89E-E0D6-894B-8C35-3D5D5A275F69}" type="presParOf" srcId="{781BA2E5-7AB1-9144-9DC5-F3A26BDF05CF}" destId="{177330A1-DB34-534E-BB89-D88497CB581D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A496D5-B37D-5148-B005-03EC42E6ACDC}" type="doc">
      <dgm:prSet loTypeId="urn:microsoft.com/office/officeart/2005/8/layout/hList7" loCatId="" qsTypeId="urn:microsoft.com/office/officeart/2005/8/quickstyle/simple1" qsCatId="simple" csTypeId="urn:microsoft.com/office/officeart/2005/8/colors/accent1_2" csCatId="accent1" phldr="1"/>
      <dgm:spPr/>
    </dgm:pt>
    <dgm:pt modelId="{BEE8065D-24B6-F942-8863-C11CDAE82D8F}">
      <dgm:prSet phldrT="[Text]"/>
      <dgm:spPr/>
      <dgm:t>
        <a:bodyPr/>
        <a:lstStyle/>
        <a:p>
          <a:r>
            <a:rPr lang="en-GB" dirty="0"/>
            <a:t>Blocking</a:t>
          </a:r>
        </a:p>
      </dgm:t>
    </dgm:pt>
    <dgm:pt modelId="{7BF51881-A0A8-2E46-93D1-293319D1FE9C}" type="parTrans" cxnId="{57B73BC5-59EC-1F41-B4B3-24DB45C7F652}">
      <dgm:prSet/>
      <dgm:spPr/>
      <dgm:t>
        <a:bodyPr/>
        <a:lstStyle/>
        <a:p>
          <a:endParaRPr lang="en-GB"/>
        </a:p>
      </dgm:t>
    </dgm:pt>
    <dgm:pt modelId="{6D490C65-045D-E341-83B4-7AC130BDA064}" type="sibTrans" cxnId="{57B73BC5-59EC-1F41-B4B3-24DB45C7F652}">
      <dgm:prSet/>
      <dgm:spPr/>
      <dgm:t>
        <a:bodyPr/>
        <a:lstStyle/>
        <a:p>
          <a:endParaRPr lang="en-GB"/>
        </a:p>
      </dgm:t>
    </dgm:pt>
    <dgm:pt modelId="{1865301B-4FEF-7A4E-A2A2-B15A3B047E49}">
      <dgm:prSet phldrT="[Text]"/>
      <dgm:spPr/>
      <dgm:t>
        <a:bodyPr/>
        <a:lstStyle/>
        <a:p>
          <a:r>
            <a:rPr lang="en-GB" dirty="0"/>
            <a:t>Intelligence</a:t>
          </a:r>
        </a:p>
      </dgm:t>
    </dgm:pt>
    <dgm:pt modelId="{F7F62BA9-2C43-9042-A4C1-246365CD79DF}" type="parTrans" cxnId="{D1E10865-236B-894B-9313-90B74BE17097}">
      <dgm:prSet/>
      <dgm:spPr/>
      <dgm:t>
        <a:bodyPr/>
        <a:lstStyle/>
        <a:p>
          <a:endParaRPr lang="en-GB"/>
        </a:p>
      </dgm:t>
    </dgm:pt>
    <dgm:pt modelId="{B9D2D107-08E9-F941-8B5B-D7D7DBE2F5E6}" type="sibTrans" cxnId="{D1E10865-236B-894B-9313-90B74BE17097}">
      <dgm:prSet/>
      <dgm:spPr/>
      <dgm:t>
        <a:bodyPr/>
        <a:lstStyle/>
        <a:p>
          <a:endParaRPr lang="en-GB"/>
        </a:p>
      </dgm:t>
    </dgm:pt>
    <dgm:pt modelId="{F601D1DD-A02A-264D-8FFD-1189C61B7B28}">
      <dgm:prSet phldrT="[Text]"/>
      <dgm:spPr/>
      <dgm:t>
        <a:bodyPr/>
        <a:lstStyle/>
        <a:p>
          <a:r>
            <a:rPr lang="en-GB" dirty="0"/>
            <a:t>Identify infected systems</a:t>
          </a:r>
        </a:p>
      </dgm:t>
    </dgm:pt>
    <dgm:pt modelId="{3D8AF64D-F89B-4145-8BF6-371A5771AAD2}" type="parTrans" cxnId="{4B7BE629-802D-D546-837D-6987519C21EB}">
      <dgm:prSet/>
      <dgm:spPr/>
      <dgm:t>
        <a:bodyPr/>
        <a:lstStyle/>
        <a:p>
          <a:endParaRPr lang="en-GB"/>
        </a:p>
      </dgm:t>
    </dgm:pt>
    <dgm:pt modelId="{2641A129-67C0-CF4F-BB78-598FDF69FEEF}" type="sibTrans" cxnId="{4B7BE629-802D-D546-837D-6987519C21EB}">
      <dgm:prSet/>
      <dgm:spPr/>
      <dgm:t>
        <a:bodyPr/>
        <a:lstStyle/>
        <a:p>
          <a:endParaRPr lang="en-GB"/>
        </a:p>
      </dgm:t>
    </dgm:pt>
    <dgm:pt modelId="{5236428C-B245-F74F-9FC3-F1B6514213F0}">
      <dgm:prSet phldrT="[Text]"/>
      <dgm:spPr/>
      <dgm:t>
        <a:bodyPr/>
        <a:lstStyle/>
        <a:p>
          <a:r>
            <a:rPr lang="en-GB" dirty="0"/>
            <a:t>Security incidents</a:t>
          </a:r>
        </a:p>
      </dgm:t>
    </dgm:pt>
    <dgm:pt modelId="{4BBFC508-43E7-884D-B4CA-8758FD5D809A}" type="parTrans" cxnId="{C35F03DB-EEF9-C749-A231-5AF34970D443}">
      <dgm:prSet/>
      <dgm:spPr/>
      <dgm:t>
        <a:bodyPr/>
        <a:lstStyle/>
        <a:p>
          <a:endParaRPr lang="en-GB"/>
        </a:p>
      </dgm:t>
    </dgm:pt>
    <dgm:pt modelId="{92CC84A1-A863-6047-8D89-78C88555A914}" type="sibTrans" cxnId="{C35F03DB-EEF9-C749-A231-5AF34970D443}">
      <dgm:prSet/>
      <dgm:spPr/>
      <dgm:t>
        <a:bodyPr/>
        <a:lstStyle/>
        <a:p>
          <a:endParaRPr lang="en-GB"/>
        </a:p>
      </dgm:t>
    </dgm:pt>
    <dgm:pt modelId="{45DEBC24-E102-3040-8102-76AA85F1D45C}">
      <dgm:prSet phldrT="[Text]"/>
      <dgm:spPr/>
      <dgm:t>
        <a:bodyPr/>
        <a:lstStyle/>
        <a:p>
          <a:r>
            <a:rPr lang="en-GB" dirty="0"/>
            <a:t>Discover anomalous actions</a:t>
          </a:r>
        </a:p>
      </dgm:t>
    </dgm:pt>
    <dgm:pt modelId="{93466341-5244-2547-8518-183D72F3AA1E}" type="parTrans" cxnId="{1681D5F3-7616-E34B-AF38-36D9A9BE1B29}">
      <dgm:prSet/>
      <dgm:spPr/>
      <dgm:t>
        <a:bodyPr/>
        <a:lstStyle/>
        <a:p>
          <a:endParaRPr lang="en-GB"/>
        </a:p>
      </dgm:t>
    </dgm:pt>
    <dgm:pt modelId="{07969611-A327-1B48-95CE-AE8D6A8083C7}" type="sibTrans" cxnId="{1681D5F3-7616-E34B-AF38-36D9A9BE1B29}">
      <dgm:prSet/>
      <dgm:spPr/>
      <dgm:t>
        <a:bodyPr/>
        <a:lstStyle/>
        <a:p>
          <a:endParaRPr lang="en-GB"/>
        </a:p>
      </dgm:t>
    </dgm:pt>
    <dgm:pt modelId="{C9DDADBA-AC57-C34D-A258-BD471904D5F1}">
      <dgm:prSet phldrT="[Text]"/>
      <dgm:spPr/>
      <dgm:t>
        <a:bodyPr/>
        <a:lstStyle/>
        <a:p>
          <a:r>
            <a:rPr lang="en-GB" dirty="0"/>
            <a:t>Prevent infections</a:t>
          </a:r>
        </a:p>
      </dgm:t>
    </dgm:pt>
    <dgm:pt modelId="{EC987F93-E6E1-704B-B455-62BEBF02EE04}" type="parTrans" cxnId="{0E7906A2-F1C6-8340-BF72-FEA22596A1C2}">
      <dgm:prSet/>
      <dgm:spPr/>
      <dgm:t>
        <a:bodyPr/>
        <a:lstStyle/>
        <a:p>
          <a:endParaRPr lang="en-GB"/>
        </a:p>
      </dgm:t>
    </dgm:pt>
    <dgm:pt modelId="{AE657B67-76CA-B443-91F9-AF8CA4C8F0CB}" type="sibTrans" cxnId="{0E7906A2-F1C6-8340-BF72-FEA22596A1C2}">
      <dgm:prSet/>
      <dgm:spPr/>
      <dgm:t>
        <a:bodyPr/>
        <a:lstStyle/>
        <a:p>
          <a:endParaRPr lang="en-GB"/>
        </a:p>
      </dgm:t>
    </dgm:pt>
    <dgm:pt modelId="{3327AB99-58E9-5248-88F5-D589F2F38A02}">
      <dgm:prSet phldrT="[Text]"/>
      <dgm:spPr/>
      <dgm:t>
        <a:bodyPr/>
        <a:lstStyle/>
        <a:p>
          <a:r>
            <a:rPr lang="en-GB" dirty="0"/>
            <a:t>Detection</a:t>
          </a:r>
        </a:p>
      </dgm:t>
    </dgm:pt>
    <dgm:pt modelId="{DBEF5A06-39EA-4445-8B6C-FB36AAFE40B2}" type="parTrans" cxnId="{E78C86EF-02B6-264A-9816-A1ECCA64972A}">
      <dgm:prSet/>
      <dgm:spPr/>
      <dgm:t>
        <a:bodyPr/>
        <a:lstStyle/>
        <a:p>
          <a:endParaRPr lang="en-GB"/>
        </a:p>
      </dgm:t>
    </dgm:pt>
    <dgm:pt modelId="{E3DBE684-A4E0-4042-BD61-91C269E9BA52}" type="sibTrans" cxnId="{E78C86EF-02B6-264A-9816-A1ECCA64972A}">
      <dgm:prSet/>
      <dgm:spPr/>
      <dgm:t>
        <a:bodyPr/>
        <a:lstStyle/>
        <a:p>
          <a:endParaRPr lang="en-GB"/>
        </a:p>
      </dgm:t>
    </dgm:pt>
    <dgm:pt modelId="{85F3B4CE-58ED-FA47-AC3F-5CA7374DCDF0}">
      <dgm:prSet phldrT="[Text]"/>
      <dgm:spPr/>
      <dgm:t>
        <a:bodyPr/>
        <a:lstStyle/>
        <a:p>
          <a:r>
            <a:rPr lang="en-GB" dirty="0"/>
            <a:t>Protect your organisation</a:t>
          </a:r>
        </a:p>
      </dgm:t>
    </dgm:pt>
    <dgm:pt modelId="{B4B31678-0B04-8A45-8DF8-8F7ECF7880E0}" type="parTrans" cxnId="{BD94C25F-EB13-BC41-9B71-918376D9676F}">
      <dgm:prSet/>
      <dgm:spPr/>
      <dgm:t>
        <a:bodyPr/>
        <a:lstStyle/>
        <a:p>
          <a:endParaRPr lang="en-GB"/>
        </a:p>
      </dgm:t>
    </dgm:pt>
    <dgm:pt modelId="{9D12E3D1-4FB0-504F-8E27-3231FAA55232}" type="sibTrans" cxnId="{BD94C25F-EB13-BC41-9B71-918376D9676F}">
      <dgm:prSet/>
      <dgm:spPr/>
      <dgm:t>
        <a:bodyPr/>
        <a:lstStyle/>
        <a:p>
          <a:endParaRPr lang="en-GB"/>
        </a:p>
      </dgm:t>
    </dgm:pt>
    <dgm:pt modelId="{F5698AFD-6806-D04A-A3E5-762E27BC0976}">
      <dgm:prSet phldrT="[Text]"/>
      <dgm:spPr/>
      <dgm:t>
        <a:bodyPr/>
        <a:lstStyle/>
        <a:p>
          <a:endParaRPr lang="en-GB" dirty="0"/>
        </a:p>
      </dgm:t>
    </dgm:pt>
    <dgm:pt modelId="{5D96F415-FA06-6F4E-8C4D-26910844511F}" type="parTrans" cxnId="{ACEE9D38-4BA1-9445-BB8F-09AA06E67841}">
      <dgm:prSet/>
      <dgm:spPr/>
      <dgm:t>
        <a:bodyPr/>
        <a:lstStyle/>
        <a:p>
          <a:endParaRPr lang="en-GB"/>
        </a:p>
      </dgm:t>
    </dgm:pt>
    <dgm:pt modelId="{8590CECC-B6E0-C84F-BB6F-45EBF04E7C94}" type="sibTrans" cxnId="{ACEE9D38-4BA1-9445-BB8F-09AA06E67841}">
      <dgm:prSet/>
      <dgm:spPr/>
      <dgm:t>
        <a:bodyPr/>
        <a:lstStyle/>
        <a:p>
          <a:endParaRPr lang="en-GB"/>
        </a:p>
      </dgm:t>
    </dgm:pt>
    <dgm:pt modelId="{5CA3E658-6924-7742-B38D-C2D7A52F470D}">
      <dgm:prSet phldrT="[Text]"/>
      <dgm:spPr/>
      <dgm:t>
        <a:bodyPr/>
        <a:lstStyle/>
        <a:p>
          <a:r>
            <a:rPr lang="en-GB" dirty="0"/>
            <a:t>Improve security controls</a:t>
          </a:r>
        </a:p>
      </dgm:t>
    </dgm:pt>
    <dgm:pt modelId="{46A5DCCC-050F-1943-B946-FBCC7FE7A26E}" type="parTrans" cxnId="{84CECEA7-CA61-FF4C-85FC-293858ACB2B3}">
      <dgm:prSet/>
      <dgm:spPr/>
      <dgm:t>
        <a:bodyPr/>
        <a:lstStyle/>
        <a:p>
          <a:endParaRPr lang="en-GB"/>
        </a:p>
      </dgm:t>
    </dgm:pt>
    <dgm:pt modelId="{E6CF912D-DB6E-CA46-BA7F-040483808738}" type="sibTrans" cxnId="{84CECEA7-CA61-FF4C-85FC-293858ACB2B3}">
      <dgm:prSet/>
      <dgm:spPr/>
      <dgm:t>
        <a:bodyPr/>
        <a:lstStyle/>
        <a:p>
          <a:endParaRPr lang="en-GB"/>
        </a:p>
      </dgm:t>
    </dgm:pt>
    <dgm:pt modelId="{240DA379-C782-3149-A180-F0DA6FE1B5EC}">
      <dgm:prSet phldrT="[Text]"/>
      <dgm:spPr/>
      <dgm:t>
        <a:bodyPr/>
        <a:lstStyle/>
        <a:p>
          <a:r>
            <a:rPr lang="en-GB" dirty="0"/>
            <a:t>Who is targeting your organisation?</a:t>
          </a:r>
        </a:p>
      </dgm:t>
    </dgm:pt>
    <dgm:pt modelId="{2417C2B7-0564-F741-A6A0-2D2C03AE8AEA}" type="parTrans" cxnId="{DA53D62A-2DFE-3E4C-A3FB-081DF5A2058F}">
      <dgm:prSet/>
      <dgm:spPr/>
      <dgm:t>
        <a:bodyPr/>
        <a:lstStyle/>
        <a:p>
          <a:endParaRPr lang="en-GB"/>
        </a:p>
      </dgm:t>
    </dgm:pt>
    <dgm:pt modelId="{9E61A099-43EB-8842-8CA6-FC80B913E7BF}" type="sibTrans" cxnId="{DA53D62A-2DFE-3E4C-A3FB-081DF5A2058F}">
      <dgm:prSet/>
      <dgm:spPr/>
      <dgm:t>
        <a:bodyPr/>
        <a:lstStyle/>
        <a:p>
          <a:endParaRPr lang="en-GB"/>
        </a:p>
      </dgm:t>
    </dgm:pt>
    <dgm:pt modelId="{B271FBFD-EA80-A54C-B395-E36C1ED33025}">
      <dgm:prSet phldrT="[Text]"/>
      <dgm:spPr/>
      <dgm:t>
        <a:bodyPr/>
        <a:lstStyle/>
        <a:p>
          <a:r>
            <a:rPr lang="en-GB" dirty="0"/>
            <a:t>What are they trying to achieve?</a:t>
          </a:r>
        </a:p>
      </dgm:t>
    </dgm:pt>
    <dgm:pt modelId="{0A168ACF-2155-BD48-A85A-EEE0CC07F926}" type="parTrans" cxnId="{FE05832D-730F-AA43-B6F9-F86CB27B015D}">
      <dgm:prSet/>
      <dgm:spPr/>
      <dgm:t>
        <a:bodyPr/>
        <a:lstStyle/>
        <a:p>
          <a:endParaRPr lang="en-GB"/>
        </a:p>
      </dgm:t>
    </dgm:pt>
    <dgm:pt modelId="{B6A0BC6D-C246-F245-93E3-1D96B513E064}" type="sibTrans" cxnId="{FE05832D-730F-AA43-B6F9-F86CB27B015D}">
      <dgm:prSet/>
      <dgm:spPr/>
      <dgm:t>
        <a:bodyPr/>
        <a:lstStyle/>
        <a:p>
          <a:endParaRPr lang="en-GB"/>
        </a:p>
      </dgm:t>
    </dgm:pt>
    <dgm:pt modelId="{09E93E59-B5DF-DC48-B307-0EB08C8F0B6A}" type="pres">
      <dgm:prSet presAssocID="{ABA496D5-B37D-5148-B005-03EC42E6ACDC}" presName="Name0" presStyleCnt="0">
        <dgm:presLayoutVars>
          <dgm:dir/>
          <dgm:resizeHandles val="exact"/>
        </dgm:presLayoutVars>
      </dgm:prSet>
      <dgm:spPr/>
    </dgm:pt>
    <dgm:pt modelId="{11C8CA53-FD04-6E43-A4B3-EDF85E263C71}" type="pres">
      <dgm:prSet presAssocID="{ABA496D5-B37D-5148-B005-03EC42E6ACDC}" presName="fgShape" presStyleLbl="fgShp" presStyleIdx="0" presStyleCnt="1"/>
      <dgm:spPr/>
    </dgm:pt>
    <dgm:pt modelId="{B53A789D-6439-3944-B022-3302C526C06F}" type="pres">
      <dgm:prSet presAssocID="{ABA496D5-B37D-5148-B005-03EC42E6ACDC}" presName="linComp" presStyleCnt="0"/>
      <dgm:spPr/>
    </dgm:pt>
    <dgm:pt modelId="{83BA50AE-3359-BF49-AD20-AF48BECE845B}" type="pres">
      <dgm:prSet presAssocID="{BEE8065D-24B6-F942-8863-C11CDAE82D8F}" presName="compNode" presStyleCnt="0"/>
      <dgm:spPr/>
    </dgm:pt>
    <dgm:pt modelId="{19E4EAA3-3D39-EE4F-82A8-ED2EE4130C16}" type="pres">
      <dgm:prSet presAssocID="{BEE8065D-24B6-F942-8863-C11CDAE82D8F}" presName="bkgdShape" presStyleLbl="node1" presStyleIdx="0" presStyleCnt="3"/>
      <dgm:spPr/>
    </dgm:pt>
    <dgm:pt modelId="{4137DAE4-9B9D-BA4C-81ED-58686833D017}" type="pres">
      <dgm:prSet presAssocID="{BEE8065D-24B6-F942-8863-C11CDAE82D8F}" presName="nodeTx" presStyleLbl="node1" presStyleIdx="0" presStyleCnt="3">
        <dgm:presLayoutVars>
          <dgm:bulletEnabled val="1"/>
        </dgm:presLayoutVars>
      </dgm:prSet>
      <dgm:spPr/>
    </dgm:pt>
    <dgm:pt modelId="{E64DBC39-CD56-D348-9586-838E1368994F}" type="pres">
      <dgm:prSet presAssocID="{BEE8065D-24B6-F942-8863-C11CDAE82D8F}" presName="invisiNode" presStyleLbl="node1" presStyleIdx="0" presStyleCnt="3"/>
      <dgm:spPr/>
    </dgm:pt>
    <dgm:pt modelId="{EF8C3F3E-6976-4043-AF82-B950965DBA75}" type="pres">
      <dgm:prSet presAssocID="{BEE8065D-24B6-F942-8863-C11CDAE82D8F}" presName="imagNode" presStyleLbl="fgImgPlac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EB8010D3-A8D8-7E45-B858-410B392E0B62}" type="pres">
      <dgm:prSet presAssocID="{6D490C65-045D-E341-83B4-7AC130BDA064}" presName="sibTrans" presStyleLbl="sibTrans2D1" presStyleIdx="0" presStyleCnt="0"/>
      <dgm:spPr/>
    </dgm:pt>
    <dgm:pt modelId="{84740DA5-CE2C-F443-BE0F-5673B0A6B1E0}" type="pres">
      <dgm:prSet presAssocID="{3327AB99-58E9-5248-88F5-D589F2F38A02}" presName="compNode" presStyleCnt="0"/>
      <dgm:spPr/>
    </dgm:pt>
    <dgm:pt modelId="{4291C270-B1E6-A14D-9D43-9DB487F5505B}" type="pres">
      <dgm:prSet presAssocID="{3327AB99-58E9-5248-88F5-D589F2F38A02}" presName="bkgdShape" presStyleLbl="node1" presStyleIdx="1" presStyleCnt="3"/>
      <dgm:spPr/>
    </dgm:pt>
    <dgm:pt modelId="{D6C3ADCC-F4BF-7F4B-908D-6CBCC64ABF6F}" type="pres">
      <dgm:prSet presAssocID="{3327AB99-58E9-5248-88F5-D589F2F38A02}" presName="nodeTx" presStyleLbl="node1" presStyleIdx="1" presStyleCnt="3">
        <dgm:presLayoutVars>
          <dgm:bulletEnabled val="1"/>
        </dgm:presLayoutVars>
      </dgm:prSet>
      <dgm:spPr/>
    </dgm:pt>
    <dgm:pt modelId="{B1F895BB-4069-B242-8F6E-FA733F2FBBA1}" type="pres">
      <dgm:prSet presAssocID="{3327AB99-58E9-5248-88F5-D589F2F38A02}" presName="invisiNode" presStyleLbl="node1" presStyleIdx="1" presStyleCnt="3"/>
      <dgm:spPr/>
    </dgm:pt>
    <dgm:pt modelId="{39263CD6-AB4F-374A-82AD-0F13B8C5F262}" type="pres">
      <dgm:prSet presAssocID="{3327AB99-58E9-5248-88F5-D589F2F38A02}" presName="imagNode" presStyleLbl="fgImgPlac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435EE362-12DD-8B44-B997-F9508EC80ED9}" type="pres">
      <dgm:prSet presAssocID="{E3DBE684-A4E0-4042-BD61-91C269E9BA52}" presName="sibTrans" presStyleLbl="sibTrans2D1" presStyleIdx="0" presStyleCnt="0"/>
      <dgm:spPr/>
    </dgm:pt>
    <dgm:pt modelId="{CD5AE286-2EC1-B846-961C-2093DE4A8452}" type="pres">
      <dgm:prSet presAssocID="{1865301B-4FEF-7A4E-A2A2-B15A3B047E49}" presName="compNode" presStyleCnt="0"/>
      <dgm:spPr/>
    </dgm:pt>
    <dgm:pt modelId="{F029D778-69B8-ED4D-A49A-A97B5C3BB93C}" type="pres">
      <dgm:prSet presAssocID="{1865301B-4FEF-7A4E-A2A2-B15A3B047E49}" presName="bkgdShape" presStyleLbl="node1" presStyleIdx="2" presStyleCnt="3"/>
      <dgm:spPr/>
    </dgm:pt>
    <dgm:pt modelId="{A330AA16-6782-C346-9767-ABE40C7B237F}" type="pres">
      <dgm:prSet presAssocID="{1865301B-4FEF-7A4E-A2A2-B15A3B047E49}" presName="nodeTx" presStyleLbl="node1" presStyleIdx="2" presStyleCnt="3">
        <dgm:presLayoutVars>
          <dgm:bulletEnabled val="1"/>
        </dgm:presLayoutVars>
      </dgm:prSet>
      <dgm:spPr/>
    </dgm:pt>
    <dgm:pt modelId="{A85DDAC4-6382-2242-B5A2-BDC75149DF39}" type="pres">
      <dgm:prSet presAssocID="{1865301B-4FEF-7A4E-A2A2-B15A3B047E49}" presName="invisiNode" presStyleLbl="node1" presStyleIdx="2" presStyleCnt="3"/>
      <dgm:spPr/>
    </dgm:pt>
    <dgm:pt modelId="{DCADAF24-03C7-FE4C-A615-1DA8F631435B}" type="pres">
      <dgm:prSet presAssocID="{1865301B-4FEF-7A4E-A2A2-B15A3B047E49}" presName="imagNode" presStyleLbl="fgImgPlac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</dgm:ptLst>
  <dgm:cxnLst>
    <dgm:cxn modelId="{1A477915-A88E-7142-9CDD-09EBC1D77DB0}" type="presOf" srcId="{F601D1DD-A02A-264D-8FFD-1189C61B7B28}" destId="{D6C3ADCC-F4BF-7F4B-908D-6CBCC64ABF6F}" srcOrd="1" destOrd="1" presId="urn:microsoft.com/office/officeart/2005/8/layout/hList7"/>
    <dgm:cxn modelId="{4EDB361B-5606-FE4D-A04E-0B2259DC2912}" type="presOf" srcId="{B271FBFD-EA80-A54C-B395-E36C1ED33025}" destId="{A330AA16-6782-C346-9767-ABE40C7B237F}" srcOrd="1" destOrd="2" presId="urn:microsoft.com/office/officeart/2005/8/layout/hList7"/>
    <dgm:cxn modelId="{DB16E621-0B7F-754F-955E-9D3B6577AA89}" type="presOf" srcId="{C9DDADBA-AC57-C34D-A258-BD471904D5F1}" destId="{19E4EAA3-3D39-EE4F-82A8-ED2EE4130C16}" srcOrd="0" destOrd="1" presId="urn:microsoft.com/office/officeart/2005/8/layout/hList7"/>
    <dgm:cxn modelId="{4B7BE629-802D-D546-837D-6987519C21EB}" srcId="{3327AB99-58E9-5248-88F5-D589F2F38A02}" destId="{F601D1DD-A02A-264D-8FFD-1189C61B7B28}" srcOrd="0" destOrd="0" parTransId="{3D8AF64D-F89B-4145-8BF6-371A5771AAD2}" sibTransId="{2641A129-67C0-CF4F-BB78-598FDF69FEEF}"/>
    <dgm:cxn modelId="{DA53D62A-2DFE-3E4C-A3FB-081DF5A2058F}" srcId="{1865301B-4FEF-7A4E-A2A2-B15A3B047E49}" destId="{240DA379-C782-3149-A180-F0DA6FE1B5EC}" srcOrd="0" destOrd="0" parTransId="{2417C2B7-0564-F741-A6A0-2D2C03AE8AEA}" sibTransId="{9E61A099-43EB-8842-8CA6-FC80B913E7BF}"/>
    <dgm:cxn modelId="{FE05832D-730F-AA43-B6F9-F86CB27B015D}" srcId="{1865301B-4FEF-7A4E-A2A2-B15A3B047E49}" destId="{B271FBFD-EA80-A54C-B395-E36C1ED33025}" srcOrd="1" destOrd="0" parTransId="{0A168ACF-2155-BD48-A85A-EEE0CC07F926}" sibTransId="{B6A0BC6D-C246-F245-93E3-1D96B513E064}"/>
    <dgm:cxn modelId="{344FBE30-8D1E-DE43-A167-C581F92AA7DF}" type="presOf" srcId="{F5698AFD-6806-D04A-A3E5-762E27BC0976}" destId="{19E4EAA3-3D39-EE4F-82A8-ED2EE4130C16}" srcOrd="0" destOrd="4" presId="urn:microsoft.com/office/officeart/2005/8/layout/hList7"/>
    <dgm:cxn modelId="{8E83C633-94D2-FA4E-B40D-DE96E8326F08}" type="presOf" srcId="{F5698AFD-6806-D04A-A3E5-762E27BC0976}" destId="{4137DAE4-9B9D-BA4C-81ED-58686833D017}" srcOrd="1" destOrd="4" presId="urn:microsoft.com/office/officeart/2005/8/layout/hList7"/>
    <dgm:cxn modelId="{ACEE9D38-4BA1-9445-BB8F-09AA06E67841}" srcId="{BEE8065D-24B6-F942-8863-C11CDAE82D8F}" destId="{F5698AFD-6806-D04A-A3E5-762E27BC0976}" srcOrd="3" destOrd="0" parTransId="{5D96F415-FA06-6F4E-8C4D-26910844511F}" sibTransId="{8590CECC-B6E0-C84F-BB6F-45EBF04E7C94}"/>
    <dgm:cxn modelId="{595E9840-AD2E-D649-9753-DD940AB4CF5F}" type="presOf" srcId="{1865301B-4FEF-7A4E-A2A2-B15A3B047E49}" destId="{F029D778-69B8-ED4D-A49A-A97B5C3BB93C}" srcOrd="0" destOrd="0" presId="urn:microsoft.com/office/officeart/2005/8/layout/hList7"/>
    <dgm:cxn modelId="{93DF0F4E-D971-9841-A246-0B0E6D72097C}" type="presOf" srcId="{3327AB99-58E9-5248-88F5-D589F2F38A02}" destId="{4291C270-B1E6-A14D-9D43-9DB487F5505B}" srcOrd="0" destOrd="0" presId="urn:microsoft.com/office/officeart/2005/8/layout/hList7"/>
    <dgm:cxn modelId="{5F1E5353-4901-8A48-8270-2311E9364100}" type="presOf" srcId="{ABA496D5-B37D-5148-B005-03EC42E6ACDC}" destId="{09E93E59-B5DF-DC48-B307-0EB08C8F0B6A}" srcOrd="0" destOrd="0" presId="urn:microsoft.com/office/officeart/2005/8/layout/hList7"/>
    <dgm:cxn modelId="{0DF03357-8457-6D47-ABB1-982A0B8150F8}" type="presOf" srcId="{45DEBC24-E102-3040-8102-76AA85F1D45C}" destId="{4291C270-B1E6-A14D-9D43-9DB487F5505B}" srcOrd="0" destOrd="3" presId="urn:microsoft.com/office/officeart/2005/8/layout/hList7"/>
    <dgm:cxn modelId="{BD94C25F-EB13-BC41-9B71-918376D9676F}" srcId="{BEE8065D-24B6-F942-8863-C11CDAE82D8F}" destId="{85F3B4CE-58ED-FA47-AC3F-5CA7374DCDF0}" srcOrd="2" destOrd="0" parTransId="{B4B31678-0B04-8A45-8DF8-8F7ECF7880E0}" sibTransId="{9D12E3D1-4FB0-504F-8E27-3231FAA55232}"/>
    <dgm:cxn modelId="{A876C864-6688-DB42-A99E-62E260495F20}" type="presOf" srcId="{5CA3E658-6924-7742-B38D-C2D7A52F470D}" destId="{4137DAE4-9B9D-BA4C-81ED-58686833D017}" srcOrd="1" destOrd="2" presId="urn:microsoft.com/office/officeart/2005/8/layout/hList7"/>
    <dgm:cxn modelId="{D1E10865-236B-894B-9313-90B74BE17097}" srcId="{ABA496D5-B37D-5148-B005-03EC42E6ACDC}" destId="{1865301B-4FEF-7A4E-A2A2-B15A3B047E49}" srcOrd="2" destOrd="0" parTransId="{F7F62BA9-2C43-9042-A4C1-246365CD79DF}" sibTransId="{B9D2D107-08E9-F941-8B5B-D7D7DBE2F5E6}"/>
    <dgm:cxn modelId="{9E059172-1DC0-9545-9CE3-ECC717608203}" type="presOf" srcId="{E3DBE684-A4E0-4042-BD61-91C269E9BA52}" destId="{435EE362-12DD-8B44-B997-F9508EC80ED9}" srcOrd="0" destOrd="0" presId="urn:microsoft.com/office/officeart/2005/8/layout/hList7"/>
    <dgm:cxn modelId="{C5E79E79-2D99-2A44-92B5-B54625FD0141}" type="presOf" srcId="{BEE8065D-24B6-F942-8863-C11CDAE82D8F}" destId="{4137DAE4-9B9D-BA4C-81ED-58686833D017}" srcOrd="1" destOrd="0" presId="urn:microsoft.com/office/officeart/2005/8/layout/hList7"/>
    <dgm:cxn modelId="{5D10097C-8DD6-FD4A-A49F-752D406FDAA8}" type="presOf" srcId="{240DA379-C782-3149-A180-F0DA6FE1B5EC}" destId="{A330AA16-6782-C346-9767-ABE40C7B237F}" srcOrd="1" destOrd="1" presId="urn:microsoft.com/office/officeart/2005/8/layout/hList7"/>
    <dgm:cxn modelId="{37E4E081-BBF3-4C4F-9051-95DB53FDE875}" type="presOf" srcId="{5236428C-B245-F74F-9FC3-F1B6514213F0}" destId="{4291C270-B1E6-A14D-9D43-9DB487F5505B}" srcOrd="0" destOrd="2" presId="urn:microsoft.com/office/officeart/2005/8/layout/hList7"/>
    <dgm:cxn modelId="{4079D49D-6995-BD46-8438-9D96DFFA273A}" type="presOf" srcId="{85F3B4CE-58ED-FA47-AC3F-5CA7374DCDF0}" destId="{4137DAE4-9B9D-BA4C-81ED-58686833D017}" srcOrd="1" destOrd="3" presId="urn:microsoft.com/office/officeart/2005/8/layout/hList7"/>
    <dgm:cxn modelId="{E3D0549F-C090-C94F-8D4E-BDCF3CDC9BFF}" type="presOf" srcId="{6D490C65-045D-E341-83B4-7AC130BDA064}" destId="{EB8010D3-A8D8-7E45-B858-410B392E0B62}" srcOrd="0" destOrd="0" presId="urn:microsoft.com/office/officeart/2005/8/layout/hList7"/>
    <dgm:cxn modelId="{0E7906A2-F1C6-8340-BF72-FEA22596A1C2}" srcId="{BEE8065D-24B6-F942-8863-C11CDAE82D8F}" destId="{C9DDADBA-AC57-C34D-A258-BD471904D5F1}" srcOrd="0" destOrd="0" parTransId="{EC987F93-E6E1-704B-B455-62BEBF02EE04}" sibTransId="{AE657B67-76CA-B443-91F9-AF8CA4C8F0CB}"/>
    <dgm:cxn modelId="{84CECEA7-CA61-FF4C-85FC-293858ACB2B3}" srcId="{BEE8065D-24B6-F942-8863-C11CDAE82D8F}" destId="{5CA3E658-6924-7742-B38D-C2D7A52F470D}" srcOrd="1" destOrd="0" parTransId="{46A5DCCC-050F-1943-B946-FBCC7FE7A26E}" sibTransId="{E6CF912D-DB6E-CA46-BA7F-040483808738}"/>
    <dgm:cxn modelId="{57B73BC5-59EC-1F41-B4B3-24DB45C7F652}" srcId="{ABA496D5-B37D-5148-B005-03EC42E6ACDC}" destId="{BEE8065D-24B6-F942-8863-C11CDAE82D8F}" srcOrd="0" destOrd="0" parTransId="{7BF51881-A0A8-2E46-93D1-293319D1FE9C}" sibTransId="{6D490C65-045D-E341-83B4-7AC130BDA064}"/>
    <dgm:cxn modelId="{3F7635C8-F242-E543-87C3-53823AD5971A}" type="presOf" srcId="{C9DDADBA-AC57-C34D-A258-BD471904D5F1}" destId="{4137DAE4-9B9D-BA4C-81ED-58686833D017}" srcOrd="1" destOrd="1" presId="urn:microsoft.com/office/officeart/2005/8/layout/hList7"/>
    <dgm:cxn modelId="{E7A046C9-76B5-8045-87E2-CAB0A98DE50A}" type="presOf" srcId="{1865301B-4FEF-7A4E-A2A2-B15A3B047E49}" destId="{A330AA16-6782-C346-9767-ABE40C7B237F}" srcOrd="1" destOrd="0" presId="urn:microsoft.com/office/officeart/2005/8/layout/hList7"/>
    <dgm:cxn modelId="{D108F4CB-F1A2-2C47-8BEC-331109758E2C}" type="presOf" srcId="{BEE8065D-24B6-F942-8863-C11CDAE82D8F}" destId="{19E4EAA3-3D39-EE4F-82A8-ED2EE4130C16}" srcOrd="0" destOrd="0" presId="urn:microsoft.com/office/officeart/2005/8/layout/hList7"/>
    <dgm:cxn modelId="{7C4DE0CD-3BD0-9042-A340-1F05A90D3472}" type="presOf" srcId="{F601D1DD-A02A-264D-8FFD-1189C61B7B28}" destId="{4291C270-B1E6-A14D-9D43-9DB487F5505B}" srcOrd="0" destOrd="1" presId="urn:microsoft.com/office/officeart/2005/8/layout/hList7"/>
    <dgm:cxn modelId="{B5E6AFD5-A509-DF4B-8B5A-5D7AA4720AFB}" type="presOf" srcId="{B271FBFD-EA80-A54C-B395-E36C1ED33025}" destId="{F029D778-69B8-ED4D-A49A-A97B5C3BB93C}" srcOrd="0" destOrd="2" presId="urn:microsoft.com/office/officeart/2005/8/layout/hList7"/>
    <dgm:cxn modelId="{5A7C2ED9-ABFD-514C-B39F-91C4CC393E3A}" type="presOf" srcId="{240DA379-C782-3149-A180-F0DA6FE1B5EC}" destId="{F029D778-69B8-ED4D-A49A-A97B5C3BB93C}" srcOrd="0" destOrd="1" presId="urn:microsoft.com/office/officeart/2005/8/layout/hList7"/>
    <dgm:cxn modelId="{60D66BDA-4C11-F443-94AE-F12170BFD18A}" type="presOf" srcId="{3327AB99-58E9-5248-88F5-D589F2F38A02}" destId="{D6C3ADCC-F4BF-7F4B-908D-6CBCC64ABF6F}" srcOrd="1" destOrd="0" presId="urn:microsoft.com/office/officeart/2005/8/layout/hList7"/>
    <dgm:cxn modelId="{C35F03DB-EEF9-C749-A231-5AF34970D443}" srcId="{3327AB99-58E9-5248-88F5-D589F2F38A02}" destId="{5236428C-B245-F74F-9FC3-F1B6514213F0}" srcOrd="1" destOrd="0" parTransId="{4BBFC508-43E7-884D-B4CA-8758FD5D809A}" sibTransId="{92CC84A1-A863-6047-8D89-78C88555A914}"/>
    <dgm:cxn modelId="{4BA41CDE-A7CC-334F-8432-3C621ADB8516}" type="presOf" srcId="{45DEBC24-E102-3040-8102-76AA85F1D45C}" destId="{D6C3ADCC-F4BF-7F4B-908D-6CBCC64ABF6F}" srcOrd="1" destOrd="3" presId="urn:microsoft.com/office/officeart/2005/8/layout/hList7"/>
    <dgm:cxn modelId="{1547EDE9-63A7-BB41-9AF7-A112D5509C1E}" type="presOf" srcId="{5236428C-B245-F74F-9FC3-F1B6514213F0}" destId="{D6C3ADCC-F4BF-7F4B-908D-6CBCC64ABF6F}" srcOrd="1" destOrd="2" presId="urn:microsoft.com/office/officeart/2005/8/layout/hList7"/>
    <dgm:cxn modelId="{BF38B7EA-E86E-2B46-B185-D3878C502C6D}" type="presOf" srcId="{5CA3E658-6924-7742-B38D-C2D7A52F470D}" destId="{19E4EAA3-3D39-EE4F-82A8-ED2EE4130C16}" srcOrd="0" destOrd="2" presId="urn:microsoft.com/office/officeart/2005/8/layout/hList7"/>
    <dgm:cxn modelId="{E78C86EF-02B6-264A-9816-A1ECCA64972A}" srcId="{ABA496D5-B37D-5148-B005-03EC42E6ACDC}" destId="{3327AB99-58E9-5248-88F5-D589F2F38A02}" srcOrd="1" destOrd="0" parTransId="{DBEF5A06-39EA-4445-8B6C-FB36AAFE40B2}" sibTransId="{E3DBE684-A4E0-4042-BD61-91C269E9BA52}"/>
    <dgm:cxn modelId="{1681D5F3-7616-E34B-AF38-36D9A9BE1B29}" srcId="{3327AB99-58E9-5248-88F5-D589F2F38A02}" destId="{45DEBC24-E102-3040-8102-76AA85F1D45C}" srcOrd="2" destOrd="0" parTransId="{93466341-5244-2547-8518-183D72F3AA1E}" sibTransId="{07969611-A327-1B48-95CE-AE8D6A8083C7}"/>
    <dgm:cxn modelId="{786E95FF-DC4D-8F41-9EA1-55BAE826CE40}" type="presOf" srcId="{85F3B4CE-58ED-FA47-AC3F-5CA7374DCDF0}" destId="{19E4EAA3-3D39-EE4F-82A8-ED2EE4130C16}" srcOrd="0" destOrd="3" presId="urn:microsoft.com/office/officeart/2005/8/layout/hList7"/>
    <dgm:cxn modelId="{CF161C3A-0129-034A-A535-6CDC84F1489A}" type="presParOf" srcId="{09E93E59-B5DF-DC48-B307-0EB08C8F0B6A}" destId="{11C8CA53-FD04-6E43-A4B3-EDF85E263C71}" srcOrd="0" destOrd="0" presId="urn:microsoft.com/office/officeart/2005/8/layout/hList7"/>
    <dgm:cxn modelId="{6F63CE85-E4ED-FD42-83DA-0FB93DAF84C0}" type="presParOf" srcId="{09E93E59-B5DF-DC48-B307-0EB08C8F0B6A}" destId="{B53A789D-6439-3944-B022-3302C526C06F}" srcOrd="1" destOrd="0" presId="urn:microsoft.com/office/officeart/2005/8/layout/hList7"/>
    <dgm:cxn modelId="{E68A2B27-800E-EC4C-9C4E-9F3B14FBCD87}" type="presParOf" srcId="{B53A789D-6439-3944-B022-3302C526C06F}" destId="{83BA50AE-3359-BF49-AD20-AF48BECE845B}" srcOrd="0" destOrd="0" presId="urn:microsoft.com/office/officeart/2005/8/layout/hList7"/>
    <dgm:cxn modelId="{1CFEF16B-5FA1-7442-AA3E-6ABE305949AC}" type="presParOf" srcId="{83BA50AE-3359-BF49-AD20-AF48BECE845B}" destId="{19E4EAA3-3D39-EE4F-82A8-ED2EE4130C16}" srcOrd="0" destOrd="0" presId="urn:microsoft.com/office/officeart/2005/8/layout/hList7"/>
    <dgm:cxn modelId="{7E9D2844-6BB7-3F41-B381-45966A21FF6F}" type="presParOf" srcId="{83BA50AE-3359-BF49-AD20-AF48BECE845B}" destId="{4137DAE4-9B9D-BA4C-81ED-58686833D017}" srcOrd="1" destOrd="0" presId="urn:microsoft.com/office/officeart/2005/8/layout/hList7"/>
    <dgm:cxn modelId="{91F02B43-CC6C-E54A-A655-75C2A8861C23}" type="presParOf" srcId="{83BA50AE-3359-BF49-AD20-AF48BECE845B}" destId="{E64DBC39-CD56-D348-9586-838E1368994F}" srcOrd="2" destOrd="0" presId="urn:microsoft.com/office/officeart/2005/8/layout/hList7"/>
    <dgm:cxn modelId="{336BCF98-8AB4-614F-BA34-7197857D5DD4}" type="presParOf" srcId="{83BA50AE-3359-BF49-AD20-AF48BECE845B}" destId="{EF8C3F3E-6976-4043-AF82-B950965DBA75}" srcOrd="3" destOrd="0" presId="urn:microsoft.com/office/officeart/2005/8/layout/hList7"/>
    <dgm:cxn modelId="{80D5D786-173E-8C42-AE93-4C454EE18376}" type="presParOf" srcId="{B53A789D-6439-3944-B022-3302C526C06F}" destId="{EB8010D3-A8D8-7E45-B858-410B392E0B62}" srcOrd="1" destOrd="0" presId="urn:microsoft.com/office/officeart/2005/8/layout/hList7"/>
    <dgm:cxn modelId="{E1BBE048-A36C-B346-9ADD-6756BC4FFFC6}" type="presParOf" srcId="{B53A789D-6439-3944-B022-3302C526C06F}" destId="{84740DA5-CE2C-F443-BE0F-5673B0A6B1E0}" srcOrd="2" destOrd="0" presId="urn:microsoft.com/office/officeart/2005/8/layout/hList7"/>
    <dgm:cxn modelId="{480E96A3-8D64-314F-A49C-45C864E57FBF}" type="presParOf" srcId="{84740DA5-CE2C-F443-BE0F-5673B0A6B1E0}" destId="{4291C270-B1E6-A14D-9D43-9DB487F5505B}" srcOrd="0" destOrd="0" presId="urn:microsoft.com/office/officeart/2005/8/layout/hList7"/>
    <dgm:cxn modelId="{7BC0CBD8-7A0C-F947-8460-B95C7FA9DD83}" type="presParOf" srcId="{84740DA5-CE2C-F443-BE0F-5673B0A6B1E0}" destId="{D6C3ADCC-F4BF-7F4B-908D-6CBCC64ABF6F}" srcOrd="1" destOrd="0" presId="urn:microsoft.com/office/officeart/2005/8/layout/hList7"/>
    <dgm:cxn modelId="{1B724AE1-676D-3044-B8FF-D25170014D4D}" type="presParOf" srcId="{84740DA5-CE2C-F443-BE0F-5673B0A6B1E0}" destId="{B1F895BB-4069-B242-8F6E-FA733F2FBBA1}" srcOrd="2" destOrd="0" presId="urn:microsoft.com/office/officeart/2005/8/layout/hList7"/>
    <dgm:cxn modelId="{87D0ACD7-DC49-594A-9653-76E8AC8C7354}" type="presParOf" srcId="{84740DA5-CE2C-F443-BE0F-5673B0A6B1E0}" destId="{39263CD6-AB4F-374A-82AD-0F13B8C5F262}" srcOrd="3" destOrd="0" presId="urn:microsoft.com/office/officeart/2005/8/layout/hList7"/>
    <dgm:cxn modelId="{88D29267-6310-814B-AA35-EF6E2B8EC094}" type="presParOf" srcId="{B53A789D-6439-3944-B022-3302C526C06F}" destId="{435EE362-12DD-8B44-B997-F9508EC80ED9}" srcOrd="3" destOrd="0" presId="urn:microsoft.com/office/officeart/2005/8/layout/hList7"/>
    <dgm:cxn modelId="{DBFD1E8B-17E9-9740-B957-C0C3F8442549}" type="presParOf" srcId="{B53A789D-6439-3944-B022-3302C526C06F}" destId="{CD5AE286-2EC1-B846-961C-2093DE4A8452}" srcOrd="4" destOrd="0" presId="urn:microsoft.com/office/officeart/2005/8/layout/hList7"/>
    <dgm:cxn modelId="{A11CC6C5-82B7-0242-8738-ABA8B0319CD6}" type="presParOf" srcId="{CD5AE286-2EC1-B846-961C-2093DE4A8452}" destId="{F029D778-69B8-ED4D-A49A-A97B5C3BB93C}" srcOrd="0" destOrd="0" presId="urn:microsoft.com/office/officeart/2005/8/layout/hList7"/>
    <dgm:cxn modelId="{AE3828B6-4110-0F4E-BD79-95153EF504D7}" type="presParOf" srcId="{CD5AE286-2EC1-B846-961C-2093DE4A8452}" destId="{A330AA16-6782-C346-9767-ABE40C7B237F}" srcOrd="1" destOrd="0" presId="urn:microsoft.com/office/officeart/2005/8/layout/hList7"/>
    <dgm:cxn modelId="{20DBFB5F-36A3-D547-96CC-4E957861AF98}" type="presParOf" srcId="{CD5AE286-2EC1-B846-961C-2093DE4A8452}" destId="{A85DDAC4-6382-2242-B5A2-BDC75149DF39}" srcOrd="2" destOrd="0" presId="urn:microsoft.com/office/officeart/2005/8/layout/hList7"/>
    <dgm:cxn modelId="{41D89EFB-106C-ED4D-8966-45F38BBD73DE}" type="presParOf" srcId="{CD5AE286-2EC1-B846-961C-2093DE4A8452}" destId="{DCADAF24-03C7-FE4C-A615-1DA8F631435B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26E547-5DF8-4D45-996A-F2F143824D53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22DD049-67F3-634F-BE7B-25A8EAD8C206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496DFF96-EA66-904D-8B51-E76ECF658590}" type="parTrans" cxnId="{0B37D950-EF03-994A-8125-1F21223C687C}">
      <dgm:prSet/>
      <dgm:spPr/>
      <dgm:t>
        <a:bodyPr/>
        <a:lstStyle/>
        <a:p>
          <a:endParaRPr lang="en-GB"/>
        </a:p>
      </dgm:t>
    </dgm:pt>
    <dgm:pt modelId="{384AEC5E-3FE7-8D46-B33C-9AB086082B7A}" type="sibTrans" cxnId="{0B37D950-EF03-994A-8125-1F21223C687C}">
      <dgm:prSet/>
      <dgm:spPr/>
      <dgm:t>
        <a:bodyPr/>
        <a:lstStyle/>
        <a:p>
          <a:endParaRPr lang="en-GB" dirty="0"/>
        </a:p>
      </dgm:t>
    </dgm:pt>
    <dgm:pt modelId="{64E09739-AAEC-614B-9020-61FD1DCA2DF7}">
      <dgm:prSet phldrT="[Text]"/>
      <dgm:spPr/>
      <dgm:t>
        <a:bodyPr/>
        <a:lstStyle/>
        <a:p>
          <a:r>
            <a:rPr lang="en-GB" dirty="0"/>
            <a:t>Identifies threat for a sector / organisation</a:t>
          </a:r>
        </a:p>
      </dgm:t>
    </dgm:pt>
    <dgm:pt modelId="{615AFD03-CA40-3349-B187-5C44755DB362}" type="parTrans" cxnId="{F1CBAAD5-0D7C-3249-97E1-500E6568ECC8}">
      <dgm:prSet/>
      <dgm:spPr/>
      <dgm:t>
        <a:bodyPr/>
        <a:lstStyle/>
        <a:p>
          <a:endParaRPr lang="en-GB"/>
        </a:p>
      </dgm:t>
    </dgm:pt>
    <dgm:pt modelId="{7F71D7AF-7BA6-3840-987D-44F7472B4A2B}" type="sibTrans" cxnId="{F1CBAAD5-0D7C-3249-97E1-500E6568ECC8}">
      <dgm:prSet/>
      <dgm:spPr/>
      <dgm:t>
        <a:bodyPr/>
        <a:lstStyle/>
        <a:p>
          <a:endParaRPr lang="en-GB"/>
        </a:p>
      </dgm:t>
    </dgm:pt>
    <dgm:pt modelId="{90C6CAD9-4FF4-E44C-BC09-46F9A0FE9052}">
      <dgm:prSet phldrT="[Text]"/>
      <dgm:spPr/>
      <dgm:t>
        <a:bodyPr/>
        <a:lstStyle/>
        <a:p>
          <a:r>
            <a:rPr lang="en-GB" dirty="0"/>
            <a:t>Detection package</a:t>
          </a:r>
        </a:p>
      </dgm:t>
    </dgm:pt>
    <dgm:pt modelId="{B8AE42C7-9E84-D840-8595-49C452600D81}" type="parTrans" cxnId="{38C962C8-4361-D34E-AE32-1FC86CE67FB0}">
      <dgm:prSet/>
      <dgm:spPr/>
      <dgm:t>
        <a:bodyPr/>
        <a:lstStyle/>
        <a:p>
          <a:endParaRPr lang="en-GB"/>
        </a:p>
      </dgm:t>
    </dgm:pt>
    <dgm:pt modelId="{20531A1D-A03C-D444-9A49-4560A992CD23}" type="sibTrans" cxnId="{38C962C8-4361-D34E-AE32-1FC86CE67FB0}">
      <dgm:prSet/>
      <dgm:spPr/>
      <dgm:t>
        <a:bodyPr/>
        <a:lstStyle/>
        <a:p>
          <a:endParaRPr lang="en-GB"/>
        </a:p>
      </dgm:t>
    </dgm:pt>
    <dgm:pt modelId="{99F070F1-7B5C-DB47-9C16-C5B0837D0FF5}">
      <dgm:prSet phldrT="[Text]"/>
      <dgm:spPr/>
      <dgm:t>
        <a:bodyPr/>
        <a:lstStyle/>
        <a:p>
          <a:r>
            <a:rPr lang="en-GB" dirty="0"/>
            <a:t>Indicators of compromise</a:t>
          </a:r>
        </a:p>
      </dgm:t>
    </dgm:pt>
    <dgm:pt modelId="{35DB2F87-4691-D145-843B-12DEF8736613}" type="parTrans" cxnId="{C1663E97-6569-6943-9213-187BDB1E61A8}">
      <dgm:prSet/>
      <dgm:spPr/>
      <dgm:t>
        <a:bodyPr/>
        <a:lstStyle/>
        <a:p>
          <a:endParaRPr lang="en-GB"/>
        </a:p>
      </dgm:t>
    </dgm:pt>
    <dgm:pt modelId="{4E5E62BD-91CC-C041-8021-EF3BD0FED6BA}" type="sibTrans" cxnId="{C1663E97-6569-6943-9213-187BDB1E61A8}">
      <dgm:prSet/>
      <dgm:spPr/>
      <dgm:t>
        <a:bodyPr/>
        <a:lstStyle/>
        <a:p>
          <a:endParaRPr lang="en-GB"/>
        </a:p>
      </dgm:t>
    </dgm:pt>
    <dgm:pt modelId="{DD214CC1-F743-F146-A265-1CEE32FE38B6}">
      <dgm:prSet phldrT="[Text]"/>
      <dgm:spPr/>
      <dgm:t>
        <a:bodyPr/>
        <a:lstStyle/>
        <a:p>
          <a:r>
            <a:rPr lang="en-GB" dirty="0"/>
            <a:t>Victim</a:t>
          </a:r>
        </a:p>
      </dgm:t>
    </dgm:pt>
    <dgm:pt modelId="{7DDBC0DD-824C-5840-9C8B-BCA1DAA45EE4}" type="parTrans" cxnId="{924207C9-D9C3-8241-97DD-028285D60752}">
      <dgm:prSet/>
      <dgm:spPr/>
      <dgm:t>
        <a:bodyPr/>
        <a:lstStyle/>
        <a:p>
          <a:endParaRPr lang="en-GB"/>
        </a:p>
      </dgm:t>
    </dgm:pt>
    <dgm:pt modelId="{D485E71B-A52C-CA43-9610-0AB8F7739EF0}" type="sibTrans" cxnId="{924207C9-D9C3-8241-97DD-028285D60752}">
      <dgm:prSet/>
      <dgm:spPr/>
      <dgm:t>
        <a:bodyPr/>
        <a:lstStyle/>
        <a:p>
          <a:endParaRPr lang="en-GB" dirty="0"/>
        </a:p>
      </dgm:t>
    </dgm:pt>
    <dgm:pt modelId="{1F5619B5-40C2-F54C-A64C-2679B19EB89B}">
      <dgm:prSet phldrT="[Text]"/>
      <dgm:spPr/>
      <dgm:t>
        <a:bodyPr/>
        <a:lstStyle/>
        <a:p>
          <a:r>
            <a:rPr lang="en-GB" dirty="0"/>
            <a:t>Receives MISP event</a:t>
          </a:r>
        </a:p>
      </dgm:t>
    </dgm:pt>
    <dgm:pt modelId="{2EADF620-5902-EC40-BB33-80FB8AAA6264}" type="parTrans" cxnId="{70A00410-2940-CD41-9D68-A58D02724899}">
      <dgm:prSet/>
      <dgm:spPr/>
      <dgm:t>
        <a:bodyPr/>
        <a:lstStyle/>
        <a:p>
          <a:endParaRPr lang="en-GB"/>
        </a:p>
      </dgm:t>
    </dgm:pt>
    <dgm:pt modelId="{1BA8217B-A944-554B-9396-567A24033986}" type="sibTrans" cxnId="{70A00410-2940-CD41-9D68-A58D02724899}">
      <dgm:prSet/>
      <dgm:spPr/>
      <dgm:t>
        <a:bodyPr/>
        <a:lstStyle/>
        <a:p>
          <a:endParaRPr lang="en-GB"/>
        </a:p>
      </dgm:t>
    </dgm:pt>
    <dgm:pt modelId="{8CBE9029-24D5-BD4B-B8AB-3625B6DDA720}">
      <dgm:prSet phldrT="[Text]"/>
      <dgm:spPr/>
      <dgm:t>
        <a:bodyPr/>
        <a:lstStyle/>
        <a:p>
          <a:r>
            <a:rPr lang="en-GB" dirty="0"/>
            <a:t>Activities and behaviour</a:t>
          </a:r>
        </a:p>
      </dgm:t>
    </dgm:pt>
    <dgm:pt modelId="{95232947-DF13-E14A-8050-FE3E0E59EFF7}" type="parTrans" cxnId="{2CCBF523-635C-5D42-88CB-F60C4DB22003}">
      <dgm:prSet/>
      <dgm:spPr/>
      <dgm:t>
        <a:bodyPr/>
        <a:lstStyle/>
        <a:p>
          <a:endParaRPr lang="en-GB"/>
        </a:p>
      </dgm:t>
    </dgm:pt>
    <dgm:pt modelId="{EDBC6660-EA07-0D4C-8520-D68E544D5F9A}" type="sibTrans" cxnId="{2CCBF523-635C-5D42-88CB-F60C4DB22003}">
      <dgm:prSet/>
      <dgm:spPr/>
      <dgm:t>
        <a:bodyPr/>
        <a:lstStyle/>
        <a:p>
          <a:endParaRPr lang="en-GB"/>
        </a:p>
      </dgm:t>
    </dgm:pt>
    <dgm:pt modelId="{059A8008-94DB-BD4A-B19F-19A446DA802C}">
      <dgm:prSet phldrT="[Text]"/>
      <dgm:spPr/>
      <dgm:t>
        <a:bodyPr/>
        <a:lstStyle/>
        <a:p>
          <a:r>
            <a:rPr lang="en-GB" dirty="0"/>
            <a:t>Trusted provider</a:t>
          </a:r>
        </a:p>
      </dgm:t>
    </dgm:pt>
    <dgm:pt modelId="{50B8C076-676B-4D4D-A36F-CC24BF5A67D5}" type="parTrans" cxnId="{A815701C-9ADB-D247-9926-99B43F0A70A3}">
      <dgm:prSet/>
      <dgm:spPr/>
      <dgm:t>
        <a:bodyPr/>
        <a:lstStyle/>
        <a:p>
          <a:endParaRPr lang="en-GB"/>
        </a:p>
      </dgm:t>
    </dgm:pt>
    <dgm:pt modelId="{86689314-AFC1-334E-A870-EC625DC1AB65}" type="sibTrans" cxnId="{A815701C-9ADB-D247-9926-99B43F0A70A3}">
      <dgm:prSet/>
      <dgm:spPr/>
      <dgm:t>
        <a:bodyPr/>
        <a:lstStyle/>
        <a:p>
          <a:endParaRPr lang="en-GB"/>
        </a:p>
      </dgm:t>
    </dgm:pt>
    <dgm:pt modelId="{15F70DC5-CFE7-984A-8613-93C3CFB5AD77}">
      <dgm:prSet phldrT="[Text]"/>
      <dgm:spPr/>
      <dgm:t>
        <a:bodyPr/>
        <a:lstStyle/>
        <a:p>
          <a:r>
            <a:rPr lang="en-GB" dirty="0"/>
            <a:t>Threat event</a:t>
          </a:r>
        </a:p>
      </dgm:t>
    </dgm:pt>
    <dgm:pt modelId="{67B197DC-289A-BB46-9B85-77E7D502AD1C}" type="parTrans" cxnId="{69C63DE9-84D0-914D-8AD7-37C6BFACBF3E}">
      <dgm:prSet/>
      <dgm:spPr/>
      <dgm:t>
        <a:bodyPr/>
        <a:lstStyle/>
        <a:p>
          <a:endParaRPr lang="en-GB"/>
        </a:p>
      </dgm:t>
    </dgm:pt>
    <dgm:pt modelId="{EE40F3A3-A885-E747-9B91-29A4BD65AAF5}" type="sibTrans" cxnId="{69C63DE9-84D0-914D-8AD7-37C6BFACBF3E}">
      <dgm:prSet/>
      <dgm:spPr/>
      <dgm:t>
        <a:bodyPr/>
        <a:lstStyle/>
        <a:p>
          <a:endParaRPr lang="en-GB" dirty="0"/>
        </a:p>
      </dgm:t>
    </dgm:pt>
    <dgm:pt modelId="{607A0BA3-583C-0E4D-9E65-04FF4E3EADCB}">
      <dgm:prSet phldrT="[Text]"/>
      <dgm:spPr/>
      <dgm:t>
        <a:bodyPr/>
        <a:lstStyle/>
        <a:p>
          <a:r>
            <a:rPr lang="en-GB" dirty="0"/>
            <a:t>Verification and approval</a:t>
          </a:r>
        </a:p>
      </dgm:t>
    </dgm:pt>
    <dgm:pt modelId="{1B575C85-B71C-364D-BAAC-219879A5B4E3}" type="parTrans" cxnId="{59FE43C2-EA3B-E94D-8C1D-54D91D835428}">
      <dgm:prSet/>
      <dgm:spPr/>
      <dgm:t>
        <a:bodyPr/>
        <a:lstStyle/>
        <a:p>
          <a:endParaRPr lang="en-GB"/>
        </a:p>
      </dgm:t>
    </dgm:pt>
    <dgm:pt modelId="{A13C493F-D807-5A4F-9F7A-64B85B00F900}" type="sibTrans" cxnId="{59FE43C2-EA3B-E94D-8C1D-54D91D835428}">
      <dgm:prSet/>
      <dgm:spPr/>
      <dgm:t>
        <a:bodyPr/>
        <a:lstStyle/>
        <a:p>
          <a:endParaRPr lang="en-GB"/>
        </a:p>
      </dgm:t>
    </dgm:pt>
    <dgm:pt modelId="{6FDEA2BD-8D66-7F4E-8B5B-67739D3E0886}">
      <dgm:prSet phldrT="[Text]"/>
      <dgm:spPr/>
      <dgm:t>
        <a:bodyPr/>
        <a:lstStyle/>
        <a:p>
          <a:r>
            <a:rPr lang="en-GB" dirty="0"/>
            <a:t>Infrastructure</a:t>
          </a:r>
        </a:p>
      </dgm:t>
    </dgm:pt>
    <dgm:pt modelId="{C9AB42D4-0EB1-E24C-A70C-1DFCE1D0D89E}" type="parTrans" cxnId="{0EAF0DD3-5849-D544-9CB7-2382B78BA4B3}">
      <dgm:prSet/>
      <dgm:spPr/>
      <dgm:t>
        <a:bodyPr/>
        <a:lstStyle/>
        <a:p>
          <a:endParaRPr lang="en-GB"/>
        </a:p>
      </dgm:t>
    </dgm:pt>
    <dgm:pt modelId="{E3FF379D-66F4-AA4E-965E-1718589F6EE8}" type="sibTrans" cxnId="{0EAF0DD3-5849-D544-9CB7-2382B78BA4B3}">
      <dgm:prSet/>
      <dgm:spPr/>
      <dgm:t>
        <a:bodyPr/>
        <a:lstStyle/>
        <a:p>
          <a:endParaRPr lang="en-GB"/>
        </a:p>
      </dgm:t>
    </dgm:pt>
    <dgm:pt modelId="{0E41B27E-7A10-3645-89E6-D3772F1E44B4}">
      <dgm:prSet phldrT="[Text]"/>
      <dgm:spPr/>
      <dgm:t>
        <a:bodyPr/>
        <a:lstStyle/>
        <a:p>
          <a:r>
            <a:rPr lang="en-GB" dirty="0"/>
            <a:t>Query for activity</a:t>
          </a:r>
        </a:p>
      </dgm:t>
    </dgm:pt>
    <dgm:pt modelId="{2FE9AE5D-48B2-1C4F-A386-9B8C58813E3F}" type="parTrans" cxnId="{F001AECC-C4A9-2240-8C8A-8B9FF7E1118B}">
      <dgm:prSet/>
      <dgm:spPr/>
      <dgm:t>
        <a:bodyPr/>
        <a:lstStyle/>
        <a:p>
          <a:endParaRPr lang="en-GB"/>
        </a:p>
      </dgm:t>
    </dgm:pt>
    <dgm:pt modelId="{2D0D89B9-8677-AC4C-B959-EDC136916C4A}" type="sibTrans" cxnId="{F001AECC-C4A9-2240-8C8A-8B9FF7E1118B}">
      <dgm:prSet/>
      <dgm:spPr/>
      <dgm:t>
        <a:bodyPr/>
        <a:lstStyle/>
        <a:p>
          <a:endParaRPr lang="en-GB"/>
        </a:p>
      </dgm:t>
    </dgm:pt>
    <dgm:pt modelId="{0160DF19-0FA2-E24D-A0A7-F1B19C47047D}">
      <dgm:prSet phldrT="[Text]"/>
      <dgm:spPr/>
      <dgm:t>
        <a:bodyPr/>
        <a:lstStyle/>
        <a:p>
          <a:r>
            <a:rPr lang="en-GB" dirty="0"/>
            <a:t>Block activity</a:t>
          </a:r>
        </a:p>
      </dgm:t>
    </dgm:pt>
    <dgm:pt modelId="{064EF560-1391-D944-8ED9-287DFC3E5FBF}" type="parTrans" cxnId="{7E99DD8F-581E-AE45-ACB7-2F7B7013579A}">
      <dgm:prSet/>
      <dgm:spPr/>
      <dgm:t>
        <a:bodyPr/>
        <a:lstStyle/>
        <a:p>
          <a:endParaRPr lang="en-GB"/>
        </a:p>
      </dgm:t>
    </dgm:pt>
    <dgm:pt modelId="{BDA9E1F0-D4BF-0B4F-B886-CC655DFB822F}" type="sibTrans" cxnId="{7E99DD8F-581E-AE45-ACB7-2F7B7013579A}">
      <dgm:prSet/>
      <dgm:spPr/>
      <dgm:t>
        <a:bodyPr/>
        <a:lstStyle/>
        <a:p>
          <a:endParaRPr lang="en-GB"/>
        </a:p>
      </dgm:t>
    </dgm:pt>
    <dgm:pt modelId="{A01D569E-C0DE-6344-8DB6-DD8E9DDDCC47}" type="pres">
      <dgm:prSet presAssocID="{0D26E547-5DF8-4D45-996A-F2F143824D53}" presName="linearFlow" presStyleCnt="0">
        <dgm:presLayoutVars>
          <dgm:dir/>
          <dgm:animLvl val="lvl"/>
          <dgm:resizeHandles val="exact"/>
        </dgm:presLayoutVars>
      </dgm:prSet>
      <dgm:spPr/>
    </dgm:pt>
    <dgm:pt modelId="{72A6DCED-6209-694A-A3BC-7191F605C97D}" type="pres">
      <dgm:prSet presAssocID="{722DD049-67F3-634F-BE7B-25A8EAD8C206}" presName="composite" presStyleCnt="0"/>
      <dgm:spPr/>
    </dgm:pt>
    <dgm:pt modelId="{E593A9CA-5E1C-5446-906E-B2058084AB67}" type="pres">
      <dgm:prSet presAssocID="{722DD049-67F3-634F-BE7B-25A8EAD8C206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ECD1B8D-6378-E94D-AEA6-E8AAACA11230}" type="pres">
      <dgm:prSet presAssocID="{722DD049-67F3-634F-BE7B-25A8EAD8C206}" presName="parSh" presStyleLbl="node1" presStyleIdx="0" presStyleCnt="4"/>
      <dgm:spPr/>
    </dgm:pt>
    <dgm:pt modelId="{55A7C2BE-C533-BF40-8140-CBA93CF415F6}" type="pres">
      <dgm:prSet presAssocID="{722DD049-67F3-634F-BE7B-25A8EAD8C206}" presName="desTx" presStyleLbl="fgAcc1" presStyleIdx="0" presStyleCnt="4">
        <dgm:presLayoutVars>
          <dgm:bulletEnabled val="1"/>
        </dgm:presLayoutVars>
      </dgm:prSet>
      <dgm:spPr/>
    </dgm:pt>
    <dgm:pt modelId="{DEE7FC34-2576-FA46-8114-767FF30F3874}" type="pres">
      <dgm:prSet presAssocID="{384AEC5E-3FE7-8D46-B33C-9AB086082B7A}" presName="sibTrans" presStyleLbl="sibTrans2D1" presStyleIdx="0" presStyleCnt="3"/>
      <dgm:spPr/>
    </dgm:pt>
    <dgm:pt modelId="{8FE068A4-75CB-114E-AD60-8CDAEB5145E3}" type="pres">
      <dgm:prSet presAssocID="{384AEC5E-3FE7-8D46-B33C-9AB086082B7A}" presName="connTx" presStyleLbl="sibTrans2D1" presStyleIdx="0" presStyleCnt="3"/>
      <dgm:spPr/>
    </dgm:pt>
    <dgm:pt modelId="{1E40CE3D-9430-C941-AA48-310BF1A4E4C3}" type="pres">
      <dgm:prSet presAssocID="{15F70DC5-CFE7-984A-8613-93C3CFB5AD77}" presName="composite" presStyleCnt="0"/>
      <dgm:spPr/>
    </dgm:pt>
    <dgm:pt modelId="{7BA85294-82B6-EF4D-A759-B01305A0C36B}" type="pres">
      <dgm:prSet presAssocID="{15F70DC5-CFE7-984A-8613-93C3CFB5AD77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C2EFAE6-D135-8946-9696-2C07F1E15CE4}" type="pres">
      <dgm:prSet presAssocID="{15F70DC5-CFE7-984A-8613-93C3CFB5AD77}" presName="parSh" presStyleLbl="node1" presStyleIdx="1" presStyleCnt="4"/>
      <dgm:spPr/>
    </dgm:pt>
    <dgm:pt modelId="{C859563B-7719-C04F-B2FA-E4EC46326F59}" type="pres">
      <dgm:prSet presAssocID="{15F70DC5-CFE7-984A-8613-93C3CFB5AD77}" presName="desTx" presStyleLbl="fgAcc1" presStyleIdx="1" presStyleCnt="4">
        <dgm:presLayoutVars>
          <dgm:bulletEnabled val="1"/>
        </dgm:presLayoutVars>
      </dgm:prSet>
      <dgm:spPr/>
    </dgm:pt>
    <dgm:pt modelId="{0FA06ECC-E6F3-F74F-9A94-DBA6BC23D1D8}" type="pres">
      <dgm:prSet presAssocID="{EE40F3A3-A885-E747-9B91-29A4BD65AAF5}" presName="sibTrans" presStyleLbl="sibTrans2D1" presStyleIdx="1" presStyleCnt="3"/>
      <dgm:spPr/>
    </dgm:pt>
    <dgm:pt modelId="{A1A6EAD1-AA96-D149-A170-AEC58855DC05}" type="pres">
      <dgm:prSet presAssocID="{EE40F3A3-A885-E747-9B91-29A4BD65AAF5}" presName="connTx" presStyleLbl="sibTrans2D1" presStyleIdx="1" presStyleCnt="3"/>
      <dgm:spPr/>
    </dgm:pt>
    <dgm:pt modelId="{6E2EBF2D-4FC5-4C40-B057-EDAF21C70E5D}" type="pres">
      <dgm:prSet presAssocID="{DD214CC1-F743-F146-A265-1CEE32FE38B6}" presName="composite" presStyleCnt="0"/>
      <dgm:spPr/>
    </dgm:pt>
    <dgm:pt modelId="{BC7173D0-F4E0-5549-8083-C5B5D957A3DD}" type="pres">
      <dgm:prSet presAssocID="{DD214CC1-F743-F146-A265-1CEE32FE38B6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20E03F2-1B56-6547-9D74-A90F6234F4F6}" type="pres">
      <dgm:prSet presAssocID="{DD214CC1-F743-F146-A265-1CEE32FE38B6}" presName="parSh" presStyleLbl="node1" presStyleIdx="2" presStyleCnt="4"/>
      <dgm:spPr/>
    </dgm:pt>
    <dgm:pt modelId="{2987109B-4E9A-DF46-9248-1FBB616D06DB}" type="pres">
      <dgm:prSet presAssocID="{DD214CC1-F743-F146-A265-1CEE32FE38B6}" presName="desTx" presStyleLbl="fgAcc1" presStyleIdx="2" presStyleCnt="4">
        <dgm:presLayoutVars>
          <dgm:bulletEnabled val="1"/>
        </dgm:presLayoutVars>
      </dgm:prSet>
      <dgm:spPr/>
    </dgm:pt>
    <dgm:pt modelId="{34C8DD6F-0E53-704C-997B-F1538D60EBD1}" type="pres">
      <dgm:prSet presAssocID="{D485E71B-A52C-CA43-9610-0AB8F7739EF0}" presName="sibTrans" presStyleLbl="sibTrans2D1" presStyleIdx="2" presStyleCnt="3"/>
      <dgm:spPr/>
    </dgm:pt>
    <dgm:pt modelId="{AA057AD2-378A-AF42-91D0-A45072D32045}" type="pres">
      <dgm:prSet presAssocID="{D485E71B-A52C-CA43-9610-0AB8F7739EF0}" presName="connTx" presStyleLbl="sibTrans2D1" presStyleIdx="2" presStyleCnt="3"/>
      <dgm:spPr/>
    </dgm:pt>
    <dgm:pt modelId="{C9EFA0F2-DCBA-C944-8565-F175E6E056B4}" type="pres">
      <dgm:prSet presAssocID="{6FDEA2BD-8D66-7F4E-8B5B-67739D3E0886}" presName="composite" presStyleCnt="0"/>
      <dgm:spPr/>
    </dgm:pt>
    <dgm:pt modelId="{F200C54E-DEEE-C54D-BFAD-5798F4BF4AA6}" type="pres">
      <dgm:prSet presAssocID="{6FDEA2BD-8D66-7F4E-8B5B-67739D3E0886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D567FFC-C6A7-B64A-9331-35055B9D7089}" type="pres">
      <dgm:prSet presAssocID="{6FDEA2BD-8D66-7F4E-8B5B-67739D3E0886}" presName="parSh" presStyleLbl="node1" presStyleIdx="3" presStyleCnt="4"/>
      <dgm:spPr/>
    </dgm:pt>
    <dgm:pt modelId="{78DB9310-4C57-3245-88B7-6E4C75365C00}" type="pres">
      <dgm:prSet presAssocID="{6FDEA2BD-8D66-7F4E-8B5B-67739D3E0886}" presName="desTx" presStyleLbl="fgAcc1" presStyleIdx="3" presStyleCnt="4">
        <dgm:presLayoutVars>
          <dgm:bulletEnabled val="1"/>
        </dgm:presLayoutVars>
      </dgm:prSet>
      <dgm:spPr/>
    </dgm:pt>
  </dgm:ptLst>
  <dgm:cxnLst>
    <dgm:cxn modelId="{AD020500-1A16-264D-ACF4-D9AE21E918CD}" type="presOf" srcId="{0160DF19-0FA2-E24D-A0A7-F1B19C47047D}" destId="{78DB9310-4C57-3245-88B7-6E4C75365C00}" srcOrd="0" destOrd="1" presId="urn:microsoft.com/office/officeart/2005/8/layout/process3"/>
    <dgm:cxn modelId="{394E9D05-240B-A54F-A188-6B714B748B84}" type="presOf" srcId="{384AEC5E-3FE7-8D46-B33C-9AB086082B7A}" destId="{DEE7FC34-2576-FA46-8114-767FF30F3874}" srcOrd="0" destOrd="0" presId="urn:microsoft.com/office/officeart/2005/8/layout/process3"/>
    <dgm:cxn modelId="{5882C705-4860-AE41-B0E0-FD2D421094EF}" type="presOf" srcId="{15F70DC5-CFE7-984A-8613-93C3CFB5AD77}" destId="{7BA85294-82B6-EF4D-A759-B01305A0C36B}" srcOrd="0" destOrd="0" presId="urn:microsoft.com/office/officeart/2005/8/layout/process3"/>
    <dgm:cxn modelId="{70A00410-2940-CD41-9D68-A58D02724899}" srcId="{DD214CC1-F743-F146-A265-1CEE32FE38B6}" destId="{1F5619B5-40C2-F54C-A64C-2679B19EB89B}" srcOrd="0" destOrd="0" parTransId="{2EADF620-5902-EC40-BB33-80FB8AAA6264}" sibTransId="{1BA8217B-A944-554B-9396-567A24033986}"/>
    <dgm:cxn modelId="{0867631B-C8D4-7948-BB2B-B8DDAC00CB20}" type="presOf" srcId="{722DD049-67F3-634F-BE7B-25A8EAD8C206}" destId="{E593A9CA-5E1C-5446-906E-B2058084AB67}" srcOrd="0" destOrd="0" presId="urn:microsoft.com/office/officeart/2005/8/layout/process3"/>
    <dgm:cxn modelId="{A815701C-9ADB-D247-9926-99B43F0A70A3}" srcId="{722DD049-67F3-634F-BE7B-25A8EAD8C206}" destId="{059A8008-94DB-BD4A-B19F-19A446DA802C}" srcOrd="0" destOrd="0" parTransId="{50B8C076-676B-4D4D-A36F-CC24BF5A67D5}" sibTransId="{86689314-AFC1-334E-A870-EC625DC1AB65}"/>
    <dgm:cxn modelId="{2CCBF523-635C-5D42-88CB-F60C4DB22003}" srcId="{15F70DC5-CFE7-984A-8613-93C3CFB5AD77}" destId="{8CBE9029-24D5-BD4B-B8AB-3625B6DDA720}" srcOrd="2" destOrd="0" parTransId="{95232947-DF13-E14A-8050-FE3E0E59EFF7}" sibTransId="{EDBC6660-EA07-0D4C-8520-D68E544D5F9A}"/>
    <dgm:cxn modelId="{73024332-6043-2A4F-A6D1-895AC1FD3735}" type="presOf" srcId="{DD214CC1-F743-F146-A265-1CEE32FE38B6}" destId="{BC7173D0-F4E0-5549-8083-C5B5D957A3DD}" srcOrd="0" destOrd="0" presId="urn:microsoft.com/office/officeart/2005/8/layout/process3"/>
    <dgm:cxn modelId="{2119F349-936F-9643-A3FC-5F9B7E629DE7}" type="presOf" srcId="{DD214CC1-F743-F146-A265-1CEE32FE38B6}" destId="{820E03F2-1B56-6547-9D74-A90F6234F4F6}" srcOrd="1" destOrd="0" presId="urn:microsoft.com/office/officeart/2005/8/layout/process3"/>
    <dgm:cxn modelId="{0B37D950-EF03-994A-8125-1F21223C687C}" srcId="{0D26E547-5DF8-4D45-996A-F2F143824D53}" destId="{722DD049-67F3-634F-BE7B-25A8EAD8C206}" srcOrd="0" destOrd="0" parTransId="{496DFF96-EA66-904D-8B51-E76ECF658590}" sibTransId="{384AEC5E-3FE7-8D46-B33C-9AB086082B7A}"/>
    <dgm:cxn modelId="{9A663361-833E-C14B-B8CF-6EB8BA9693C6}" type="presOf" srcId="{6FDEA2BD-8D66-7F4E-8B5B-67739D3E0886}" destId="{4D567FFC-C6A7-B64A-9331-35055B9D7089}" srcOrd="1" destOrd="0" presId="urn:microsoft.com/office/officeart/2005/8/layout/process3"/>
    <dgm:cxn modelId="{4E42176C-3F32-A84A-93F4-73ABBCB21E05}" type="presOf" srcId="{EE40F3A3-A885-E747-9B91-29A4BD65AAF5}" destId="{0FA06ECC-E6F3-F74F-9A94-DBA6BC23D1D8}" srcOrd="0" destOrd="0" presId="urn:microsoft.com/office/officeart/2005/8/layout/process3"/>
    <dgm:cxn modelId="{2BE7E46C-60FE-FD42-B1A7-BD3987C4893D}" type="presOf" srcId="{D485E71B-A52C-CA43-9610-0AB8F7739EF0}" destId="{34C8DD6F-0E53-704C-997B-F1538D60EBD1}" srcOrd="0" destOrd="0" presId="urn:microsoft.com/office/officeart/2005/8/layout/process3"/>
    <dgm:cxn modelId="{E4B14977-3FAD-5044-B064-4B2061CCA130}" type="presOf" srcId="{1F5619B5-40C2-F54C-A64C-2679B19EB89B}" destId="{2987109B-4E9A-DF46-9248-1FBB616D06DB}" srcOrd="0" destOrd="0" presId="urn:microsoft.com/office/officeart/2005/8/layout/process3"/>
    <dgm:cxn modelId="{3E454C83-EC42-6F4B-86CE-484349A68ACB}" type="presOf" srcId="{722DD049-67F3-634F-BE7B-25A8EAD8C206}" destId="{2ECD1B8D-6378-E94D-AEA6-E8AAACA11230}" srcOrd="1" destOrd="0" presId="urn:microsoft.com/office/officeart/2005/8/layout/process3"/>
    <dgm:cxn modelId="{7AD48F84-5684-E04D-A7C7-D47112876B40}" type="presOf" srcId="{0D26E547-5DF8-4D45-996A-F2F143824D53}" destId="{A01D569E-C0DE-6344-8DB6-DD8E9DDDCC47}" srcOrd="0" destOrd="0" presId="urn:microsoft.com/office/officeart/2005/8/layout/process3"/>
    <dgm:cxn modelId="{CF316C85-5CE9-644D-B53C-FF844ACB0BB4}" type="presOf" srcId="{0E41B27E-7A10-3645-89E6-D3772F1E44B4}" destId="{78DB9310-4C57-3245-88B7-6E4C75365C00}" srcOrd="0" destOrd="0" presId="urn:microsoft.com/office/officeart/2005/8/layout/process3"/>
    <dgm:cxn modelId="{7E99DD8F-581E-AE45-ACB7-2F7B7013579A}" srcId="{6FDEA2BD-8D66-7F4E-8B5B-67739D3E0886}" destId="{0160DF19-0FA2-E24D-A0A7-F1B19C47047D}" srcOrd="1" destOrd="0" parTransId="{064EF560-1391-D944-8ED9-287DFC3E5FBF}" sibTransId="{BDA9E1F0-D4BF-0B4F-B886-CC655DFB822F}"/>
    <dgm:cxn modelId="{C1663E97-6569-6943-9213-187BDB1E61A8}" srcId="{15F70DC5-CFE7-984A-8613-93C3CFB5AD77}" destId="{99F070F1-7B5C-DB47-9C16-C5B0837D0FF5}" srcOrd="1" destOrd="0" parTransId="{35DB2F87-4691-D145-843B-12DEF8736613}" sibTransId="{4E5E62BD-91CC-C041-8021-EF3BD0FED6BA}"/>
    <dgm:cxn modelId="{2A5A0C99-728C-1D49-9465-9B7F7EFC1FB7}" type="presOf" srcId="{059A8008-94DB-BD4A-B19F-19A446DA802C}" destId="{55A7C2BE-C533-BF40-8140-CBA93CF415F6}" srcOrd="0" destOrd="0" presId="urn:microsoft.com/office/officeart/2005/8/layout/process3"/>
    <dgm:cxn modelId="{CD32F9B7-53D7-D640-B1FF-0D24892A6C37}" type="presOf" srcId="{64E09739-AAEC-614B-9020-61FD1DCA2DF7}" destId="{55A7C2BE-C533-BF40-8140-CBA93CF415F6}" srcOrd="0" destOrd="1" presId="urn:microsoft.com/office/officeart/2005/8/layout/process3"/>
    <dgm:cxn modelId="{6856B8B9-9D10-4F47-B8FA-BE597E727B4B}" type="presOf" srcId="{90C6CAD9-4FF4-E44C-BC09-46F9A0FE9052}" destId="{C859563B-7719-C04F-B2FA-E4EC46326F59}" srcOrd="0" destOrd="0" presId="urn:microsoft.com/office/officeart/2005/8/layout/process3"/>
    <dgm:cxn modelId="{8FA02AC2-01E7-5445-95FF-EDB51B5B5DFC}" type="presOf" srcId="{99F070F1-7B5C-DB47-9C16-C5B0837D0FF5}" destId="{C859563B-7719-C04F-B2FA-E4EC46326F59}" srcOrd="0" destOrd="1" presId="urn:microsoft.com/office/officeart/2005/8/layout/process3"/>
    <dgm:cxn modelId="{59FE43C2-EA3B-E94D-8C1D-54D91D835428}" srcId="{DD214CC1-F743-F146-A265-1CEE32FE38B6}" destId="{607A0BA3-583C-0E4D-9E65-04FF4E3EADCB}" srcOrd="1" destOrd="0" parTransId="{1B575C85-B71C-364D-BAAC-219879A5B4E3}" sibTransId="{A13C493F-D807-5A4F-9F7A-64B85B00F900}"/>
    <dgm:cxn modelId="{0EB898C3-E25D-084A-B09C-CB3CE31E6227}" type="presOf" srcId="{8CBE9029-24D5-BD4B-B8AB-3625B6DDA720}" destId="{C859563B-7719-C04F-B2FA-E4EC46326F59}" srcOrd="0" destOrd="2" presId="urn:microsoft.com/office/officeart/2005/8/layout/process3"/>
    <dgm:cxn modelId="{E5E12FC5-33D1-3143-8B3D-F30B24033E99}" type="presOf" srcId="{15F70DC5-CFE7-984A-8613-93C3CFB5AD77}" destId="{CC2EFAE6-D135-8946-9696-2C07F1E15CE4}" srcOrd="1" destOrd="0" presId="urn:microsoft.com/office/officeart/2005/8/layout/process3"/>
    <dgm:cxn modelId="{38C962C8-4361-D34E-AE32-1FC86CE67FB0}" srcId="{15F70DC5-CFE7-984A-8613-93C3CFB5AD77}" destId="{90C6CAD9-4FF4-E44C-BC09-46F9A0FE9052}" srcOrd="0" destOrd="0" parTransId="{B8AE42C7-9E84-D840-8595-49C452600D81}" sibTransId="{20531A1D-A03C-D444-9A49-4560A992CD23}"/>
    <dgm:cxn modelId="{924207C9-D9C3-8241-97DD-028285D60752}" srcId="{0D26E547-5DF8-4D45-996A-F2F143824D53}" destId="{DD214CC1-F743-F146-A265-1CEE32FE38B6}" srcOrd="2" destOrd="0" parTransId="{7DDBC0DD-824C-5840-9C8B-BCA1DAA45EE4}" sibTransId="{D485E71B-A52C-CA43-9610-0AB8F7739EF0}"/>
    <dgm:cxn modelId="{BE697CCB-925F-D94A-90C3-85BFDC0461AA}" type="presOf" srcId="{607A0BA3-583C-0E4D-9E65-04FF4E3EADCB}" destId="{2987109B-4E9A-DF46-9248-1FBB616D06DB}" srcOrd="0" destOrd="1" presId="urn:microsoft.com/office/officeart/2005/8/layout/process3"/>
    <dgm:cxn modelId="{F001AECC-C4A9-2240-8C8A-8B9FF7E1118B}" srcId="{6FDEA2BD-8D66-7F4E-8B5B-67739D3E0886}" destId="{0E41B27E-7A10-3645-89E6-D3772F1E44B4}" srcOrd="0" destOrd="0" parTransId="{2FE9AE5D-48B2-1C4F-A386-9B8C58813E3F}" sibTransId="{2D0D89B9-8677-AC4C-B959-EDC136916C4A}"/>
    <dgm:cxn modelId="{921CDDD2-C375-E142-B537-9616E5A9DCBE}" type="presOf" srcId="{6FDEA2BD-8D66-7F4E-8B5B-67739D3E0886}" destId="{F200C54E-DEEE-C54D-BFAD-5798F4BF4AA6}" srcOrd="0" destOrd="0" presId="urn:microsoft.com/office/officeart/2005/8/layout/process3"/>
    <dgm:cxn modelId="{0EAF0DD3-5849-D544-9CB7-2382B78BA4B3}" srcId="{0D26E547-5DF8-4D45-996A-F2F143824D53}" destId="{6FDEA2BD-8D66-7F4E-8B5B-67739D3E0886}" srcOrd="3" destOrd="0" parTransId="{C9AB42D4-0EB1-E24C-A70C-1DFCE1D0D89E}" sibTransId="{E3FF379D-66F4-AA4E-965E-1718589F6EE8}"/>
    <dgm:cxn modelId="{F1CBAAD5-0D7C-3249-97E1-500E6568ECC8}" srcId="{722DD049-67F3-634F-BE7B-25A8EAD8C206}" destId="{64E09739-AAEC-614B-9020-61FD1DCA2DF7}" srcOrd="1" destOrd="0" parTransId="{615AFD03-CA40-3349-B187-5C44755DB362}" sibTransId="{7F71D7AF-7BA6-3840-987D-44F7472B4A2B}"/>
    <dgm:cxn modelId="{6E0D6DE3-F310-7043-8D52-E29A37207A63}" type="presOf" srcId="{D485E71B-A52C-CA43-9610-0AB8F7739EF0}" destId="{AA057AD2-378A-AF42-91D0-A45072D32045}" srcOrd="1" destOrd="0" presId="urn:microsoft.com/office/officeart/2005/8/layout/process3"/>
    <dgm:cxn modelId="{A35CEEE7-FF6E-AD4F-A8EE-C306DB98D442}" type="presOf" srcId="{EE40F3A3-A885-E747-9B91-29A4BD65AAF5}" destId="{A1A6EAD1-AA96-D149-A170-AEC58855DC05}" srcOrd="1" destOrd="0" presId="urn:microsoft.com/office/officeart/2005/8/layout/process3"/>
    <dgm:cxn modelId="{69C63DE9-84D0-914D-8AD7-37C6BFACBF3E}" srcId="{0D26E547-5DF8-4D45-996A-F2F143824D53}" destId="{15F70DC5-CFE7-984A-8613-93C3CFB5AD77}" srcOrd="1" destOrd="0" parTransId="{67B197DC-289A-BB46-9B85-77E7D502AD1C}" sibTransId="{EE40F3A3-A885-E747-9B91-29A4BD65AAF5}"/>
    <dgm:cxn modelId="{1D1525EE-493D-124E-8004-0258C5723DE2}" type="presOf" srcId="{384AEC5E-3FE7-8D46-B33C-9AB086082B7A}" destId="{8FE068A4-75CB-114E-AD60-8CDAEB5145E3}" srcOrd="1" destOrd="0" presId="urn:microsoft.com/office/officeart/2005/8/layout/process3"/>
    <dgm:cxn modelId="{0EFA3816-6986-4842-B9B1-4FEEDB4BF933}" type="presParOf" srcId="{A01D569E-C0DE-6344-8DB6-DD8E9DDDCC47}" destId="{72A6DCED-6209-694A-A3BC-7191F605C97D}" srcOrd="0" destOrd="0" presId="urn:microsoft.com/office/officeart/2005/8/layout/process3"/>
    <dgm:cxn modelId="{C765BA11-1787-FE4C-9C32-134EEF3EA482}" type="presParOf" srcId="{72A6DCED-6209-694A-A3BC-7191F605C97D}" destId="{E593A9CA-5E1C-5446-906E-B2058084AB67}" srcOrd="0" destOrd="0" presId="urn:microsoft.com/office/officeart/2005/8/layout/process3"/>
    <dgm:cxn modelId="{83579E18-A5AE-1A4B-9E2F-58C268174952}" type="presParOf" srcId="{72A6DCED-6209-694A-A3BC-7191F605C97D}" destId="{2ECD1B8D-6378-E94D-AEA6-E8AAACA11230}" srcOrd="1" destOrd="0" presId="urn:microsoft.com/office/officeart/2005/8/layout/process3"/>
    <dgm:cxn modelId="{3405A24F-3946-A64F-AE09-AA283D44D058}" type="presParOf" srcId="{72A6DCED-6209-694A-A3BC-7191F605C97D}" destId="{55A7C2BE-C533-BF40-8140-CBA93CF415F6}" srcOrd="2" destOrd="0" presId="urn:microsoft.com/office/officeart/2005/8/layout/process3"/>
    <dgm:cxn modelId="{B728A2D9-971D-6740-89DC-A6644CFBAA33}" type="presParOf" srcId="{A01D569E-C0DE-6344-8DB6-DD8E9DDDCC47}" destId="{DEE7FC34-2576-FA46-8114-767FF30F3874}" srcOrd="1" destOrd="0" presId="urn:microsoft.com/office/officeart/2005/8/layout/process3"/>
    <dgm:cxn modelId="{D1C58A00-2368-294F-8A4B-EB221FB56914}" type="presParOf" srcId="{DEE7FC34-2576-FA46-8114-767FF30F3874}" destId="{8FE068A4-75CB-114E-AD60-8CDAEB5145E3}" srcOrd="0" destOrd="0" presId="urn:microsoft.com/office/officeart/2005/8/layout/process3"/>
    <dgm:cxn modelId="{F63D5A54-CE2A-B140-AA25-53064AB89A6A}" type="presParOf" srcId="{A01D569E-C0DE-6344-8DB6-DD8E9DDDCC47}" destId="{1E40CE3D-9430-C941-AA48-310BF1A4E4C3}" srcOrd="2" destOrd="0" presId="urn:microsoft.com/office/officeart/2005/8/layout/process3"/>
    <dgm:cxn modelId="{8DACE033-B0A5-EB48-BDD5-2E0D1E0BD4C7}" type="presParOf" srcId="{1E40CE3D-9430-C941-AA48-310BF1A4E4C3}" destId="{7BA85294-82B6-EF4D-A759-B01305A0C36B}" srcOrd="0" destOrd="0" presId="urn:microsoft.com/office/officeart/2005/8/layout/process3"/>
    <dgm:cxn modelId="{B8AD30F6-803F-674C-B8CF-F1BEA7839DA5}" type="presParOf" srcId="{1E40CE3D-9430-C941-AA48-310BF1A4E4C3}" destId="{CC2EFAE6-D135-8946-9696-2C07F1E15CE4}" srcOrd="1" destOrd="0" presId="urn:microsoft.com/office/officeart/2005/8/layout/process3"/>
    <dgm:cxn modelId="{3F970B7D-07E5-1345-B874-343336128D90}" type="presParOf" srcId="{1E40CE3D-9430-C941-AA48-310BF1A4E4C3}" destId="{C859563B-7719-C04F-B2FA-E4EC46326F59}" srcOrd="2" destOrd="0" presId="urn:microsoft.com/office/officeart/2005/8/layout/process3"/>
    <dgm:cxn modelId="{8A71352F-885E-D045-BC30-D3C179EAC6EC}" type="presParOf" srcId="{A01D569E-C0DE-6344-8DB6-DD8E9DDDCC47}" destId="{0FA06ECC-E6F3-F74F-9A94-DBA6BC23D1D8}" srcOrd="3" destOrd="0" presId="urn:microsoft.com/office/officeart/2005/8/layout/process3"/>
    <dgm:cxn modelId="{B22E2A14-7F1C-2C40-8403-C85A27CC3A10}" type="presParOf" srcId="{0FA06ECC-E6F3-F74F-9A94-DBA6BC23D1D8}" destId="{A1A6EAD1-AA96-D149-A170-AEC58855DC05}" srcOrd="0" destOrd="0" presId="urn:microsoft.com/office/officeart/2005/8/layout/process3"/>
    <dgm:cxn modelId="{BA66F43C-B6FA-F843-B747-D64A174CF724}" type="presParOf" srcId="{A01D569E-C0DE-6344-8DB6-DD8E9DDDCC47}" destId="{6E2EBF2D-4FC5-4C40-B057-EDAF21C70E5D}" srcOrd="4" destOrd="0" presId="urn:microsoft.com/office/officeart/2005/8/layout/process3"/>
    <dgm:cxn modelId="{46F6DB0F-4C42-A541-ADB9-A51420D9D267}" type="presParOf" srcId="{6E2EBF2D-4FC5-4C40-B057-EDAF21C70E5D}" destId="{BC7173D0-F4E0-5549-8083-C5B5D957A3DD}" srcOrd="0" destOrd="0" presId="urn:microsoft.com/office/officeart/2005/8/layout/process3"/>
    <dgm:cxn modelId="{EC322177-1DEE-DC4E-8D3E-5FA90CE6D933}" type="presParOf" srcId="{6E2EBF2D-4FC5-4C40-B057-EDAF21C70E5D}" destId="{820E03F2-1B56-6547-9D74-A90F6234F4F6}" srcOrd="1" destOrd="0" presId="urn:microsoft.com/office/officeart/2005/8/layout/process3"/>
    <dgm:cxn modelId="{88932B86-E62C-D448-B170-2D4B446689B4}" type="presParOf" srcId="{6E2EBF2D-4FC5-4C40-B057-EDAF21C70E5D}" destId="{2987109B-4E9A-DF46-9248-1FBB616D06DB}" srcOrd="2" destOrd="0" presId="urn:microsoft.com/office/officeart/2005/8/layout/process3"/>
    <dgm:cxn modelId="{FEA7787C-CCC2-CF45-8AE2-BAE5F8E24FF6}" type="presParOf" srcId="{A01D569E-C0DE-6344-8DB6-DD8E9DDDCC47}" destId="{34C8DD6F-0E53-704C-997B-F1538D60EBD1}" srcOrd="5" destOrd="0" presId="urn:microsoft.com/office/officeart/2005/8/layout/process3"/>
    <dgm:cxn modelId="{3D77B1AD-71EA-C145-AD1E-EAE4C983046A}" type="presParOf" srcId="{34C8DD6F-0E53-704C-997B-F1538D60EBD1}" destId="{AA057AD2-378A-AF42-91D0-A45072D32045}" srcOrd="0" destOrd="0" presId="urn:microsoft.com/office/officeart/2005/8/layout/process3"/>
    <dgm:cxn modelId="{E3C8770B-574E-2D48-9EE5-B11BD4004DA3}" type="presParOf" srcId="{A01D569E-C0DE-6344-8DB6-DD8E9DDDCC47}" destId="{C9EFA0F2-DCBA-C944-8565-F175E6E056B4}" srcOrd="6" destOrd="0" presId="urn:microsoft.com/office/officeart/2005/8/layout/process3"/>
    <dgm:cxn modelId="{FE065BC0-B9AF-C94A-A76E-502D49ACC014}" type="presParOf" srcId="{C9EFA0F2-DCBA-C944-8565-F175E6E056B4}" destId="{F200C54E-DEEE-C54D-BFAD-5798F4BF4AA6}" srcOrd="0" destOrd="0" presId="urn:microsoft.com/office/officeart/2005/8/layout/process3"/>
    <dgm:cxn modelId="{6E286F1D-DBC9-C043-BD68-5069BB6FD732}" type="presParOf" srcId="{C9EFA0F2-DCBA-C944-8565-F175E6E056B4}" destId="{4D567FFC-C6A7-B64A-9331-35055B9D7089}" srcOrd="1" destOrd="0" presId="urn:microsoft.com/office/officeart/2005/8/layout/process3"/>
    <dgm:cxn modelId="{768B0614-6D42-9941-A511-246953AF8B6D}" type="presParOf" srcId="{C9EFA0F2-DCBA-C944-8565-F175E6E056B4}" destId="{78DB9310-4C57-3245-88B7-6E4C75365C0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2DB8F0-2797-BD41-AD01-796AA40F5A80}" type="doc">
      <dgm:prSet loTypeId="urn:microsoft.com/office/officeart/2005/8/layout/default" loCatId="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GB"/>
        </a:p>
      </dgm:t>
    </dgm:pt>
    <dgm:pt modelId="{ABBED3B0-2360-4643-9892-99540BC87F71}">
      <dgm:prSet phldrT="[Text]"/>
      <dgm:spPr/>
      <dgm:t>
        <a:bodyPr/>
        <a:lstStyle/>
        <a:p>
          <a:r>
            <a:rPr lang="en-GB" dirty="0"/>
            <a:t>Block IP address on firewall</a:t>
          </a:r>
        </a:p>
      </dgm:t>
    </dgm:pt>
    <dgm:pt modelId="{6FA3E106-F7EB-5C49-9BE8-1118B7C218D2}" type="parTrans" cxnId="{A107B0FA-665A-354E-B312-2236C51204A4}">
      <dgm:prSet/>
      <dgm:spPr/>
      <dgm:t>
        <a:bodyPr/>
        <a:lstStyle/>
        <a:p>
          <a:endParaRPr lang="en-GB"/>
        </a:p>
      </dgm:t>
    </dgm:pt>
    <dgm:pt modelId="{BF07CDA8-3427-164F-8E2B-CA214B6898D8}" type="sibTrans" cxnId="{A107B0FA-665A-354E-B312-2236C51204A4}">
      <dgm:prSet/>
      <dgm:spPr/>
      <dgm:t>
        <a:bodyPr/>
        <a:lstStyle/>
        <a:p>
          <a:endParaRPr lang="en-GB"/>
        </a:p>
      </dgm:t>
    </dgm:pt>
    <dgm:pt modelId="{06CA978B-C22F-154A-850C-84D992C63F43}">
      <dgm:prSet phldrT="[Text]"/>
      <dgm:spPr/>
      <dgm:t>
        <a:bodyPr/>
        <a:lstStyle/>
        <a:p>
          <a:r>
            <a:rPr lang="en-GB" dirty="0"/>
            <a:t>Scan endpoints with custom rules</a:t>
          </a:r>
        </a:p>
      </dgm:t>
    </dgm:pt>
    <dgm:pt modelId="{B9E78CCD-BA90-AC47-A37A-A379B92DD566}" type="parTrans" cxnId="{E17B13E3-9921-144A-AE61-37233410F6E8}">
      <dgm:prSet/>
      <dgm:spPr/>
      <dgm:t>
        <a:bodyPr/>
        <a:lstStyle/>
        <a:p>
          <a:endParaRPr lang="en-GB"/>
        </a:p>
      </dgm:t>
    </dgm:pt>
    <dgm:pt modelId="{B4210AF0-1E37-8C40-930E-A990C00C63C2}" type="sibTrans" cxnId="{E17B13E3-9921-144A-AE61-37233410F6E8}">
      <dgm:prSet/>
      <dgm:spPr/>
      <dgm:t>
        <a:bodyPr/>
        <a:lstStyle/>
        <a:p>
          <a:endParaRPr lang="en-GB"/>
        </a:p>
      </dgm:t>
    </dgm:pt>
    <dgm:pt modelId="{28002742-A73E-4642-BE96-7F5DED650401}">
      <dgm:prSet phldrT="[Text]"/>
      <dgm:spPr/>
      <dgm:t>
        <a:bodyPr/>
        <a:lstStyle/>
        <a:p>
          <a:r>
            <a:rPr lang="en-GB" dirty="0"/>
            <a:t>IDS signatures</a:t>
          </a:r>
        </a:p>
      </dgm:t>
    </dgm:pt>
    <dgm:pt modelId="{81626836-7DA2-4E4D-B2E8-D7CDE130C160}" type="parTrans" cxnId="{5B70CE5D-2853-4D4B-BA0F-930DB733C087}">
      <dgm:prSet/>
      <dgm:spPr/>
      <dgm:t>
        <a:bodyPr/>
        <a:lstStyle/>
        <a:p>
          <a:endParaRPr lang="en-GB"/>
        </a:p>
      </dgm:t>
    </dgm:pt>
    <dgm:pt modelId="{58D1D752-FC71-3444-829B-AA04C34ABB74}" type="sibTrans" cxnId="{5B70CE5D-2853-4D4B-BA0F-930DB733C087}">
      <dgm:prSet/>
      <dgm:spPr/>
      <dgm:t>
        <a:bodyPr/>
        <a:lstStyle/>
        <a:p>
          <a:endParaRPr lang="en-GB"/>
        </a:p>
      </dgm:t>
    </dgm:pt>
    <dgm:pt modelId="{E458E8BA-3C51-2C4C-BB40-4EA89D0073CA}">
      <dgm:prSet phldrT="[Text]"/>
      <dgm:spPr/>
      <dgm:t>
        <a:bodyPr/>
        <a:lstStyle/>
        <a:p>
          <a:r>
            <a:rPr lang="en-GB" dirty="0"/>
            <a:t>SIEM alerts</a:t>
          </a:r>
        </a:p>
      </dgm:t>
    </dgm:pt>
    <dgm:pt modelId="{B898B429-94EF-CE41-A7F4-2106A5EC00B9}" type="parTrans" cxnId="{C02E95AB-FC03-3C44-8D4C-D683F5AF0691}">
      <dgm:prSet/>
      <dgm:spPr/>
      <dgm:t>
        <a:bodyPr/>
        <a:lstStyle/>
        <a:p>
          <a:endParaRPr lang="en-GB"/>
        </a:p>
      </dgm:t>
    </dgm:pt>
    <dgm:pt modelId="{1027BF73-AA72-D646-90DE-605EFA51E1CE}" type="sibTrans" cxnId="{C02E95AB-FC03-3C44-8D4C-D683F5AF0691}">
      <dgm:prSet/>
      <dgm:spPr/>
      <dgm:t>
        <a:bodyPr/>
        <a:lstStyle/>
        <a:p>
          <a:endParaRPr lang="en-GB"/>
        </a:p>
      </dgm:t>
    </dgm:pt>
    <dgm:pt modelId="{FDF127BD-2AEF-9F47-A640-86EFD0E2E227}">
      <dgm:prSet phldrT="[Text]"/>
      <dgm:spPr/>
      <dgm:t>
        <a:bodyPr/>
        <a:lstStyle/>
        <a:p>
          <a:r>
            <a:rPr lang="en-GB" dirty="0"/>
            <a:t>Block malicious URL on proxy</a:t>
          </a:r>
        </a:p>
      </dgm:t>
    </dgm:pt>
    <dgm:pt modelId="{61019472-4EEE-3842-84E7-813143B5A7B1}" type="parTrans" cxnId="{3A886672-06B8-6C4D-AB17-20EBFFF57845}">
      <dgm:prSet/>
      <dgm:spPr/>
      <dgm:t>
        <a:bodyPr/>
        <a:lstStyle/>
        <a:p>
          <a:endParaRPr lang="en-GB"/>
        </a:p>
      </dgm:t>
    </dgm:pt>
    <dgm:pt modelId="{3FCEAB80-3D64-B240-B9DF-09675CC0F6EC}" type="sibTrans" cxnId="{3A886672-06B8-6C4D-AB17-20EBFFF57845}">
      <dgm:prSet/>
      <dgm:spPr/>
      <dgm:t>
        <a:bodyPr/>
        <a:lstStyle/>
        <a:p>
          <a:endParaRPr lang="en-GB"/>
        </a:p>
      </dgm:t>
    </dgm:pt>
    <dgm:pt modelId="{3A1446EE-14ED-A94F-BC9C-380D8951ADEC}">
      <dgm:prSet phldrT="[Text]"/>
      <dgm:spPr/>
      <dgm:t>
        <a:bodyPr/>
        <a:lstStyle/>
        <a:p>
          <a:r>
            <a:rPr lang="en-GB" dirty="0"/>
            <a:t>Query logs for activity</a:t>
          </a:r>
        </a:p>
      </dgm:t>
    </dgm:pt>
    <dgm:pt modelId="{74D07207-5A66-F648-812F-7B12FC6246D3}" type="parTrans" cxnId="{121FB06B-A476-394F-AE1C-C96373B32957}">
      <dgm:prSet/>
      <dgm:spPr/>
      <dgm:t>
        <a:bodyPr/>
        <a:lstStyle/>
        <a:p>
          <a:endParaRPr lang="en-GB"/>
        </a:p>
      </dgm:t>
    </dgm:pt>
    <dgm:pt modelId="{D6BED13F-B554-8A4A-91DB-DFCBBD86DF18}" type="sibTrans" cxnId="{121FB06B-A476-394F-AE1C-C96373B32957}">
      <dgm:prSet/>
      <dgm:spPr/>
      <dgm:t>
        <a:bodyPr/>
        <a:lstStyle/>
        <a:p>
          <a:endParaRPr lang="en-GB"/>
        </a:p>
      </dgm:t>
    </dgm:pt>
    <dgm:pt modelId="{ED1B8B2B-940E-B748-815B-B99EC61F9B71}" type="pres">
      <dgm:prSet presAssocID="{FA2DB8F0-2797-BD41-AD01-796AA40F5A80}" presName="diagram" presStyleCnt="0">
        <dgm:presLayoutVars>
          <dgm:dir/>
          <dgm:resizeHandles val="exact"/>
        </dgm:presLayoutVars>
      </dgm:prSet>
      <dgm:spPr/>
    </dgm:pt>
    <dgm:pt modelId="{703AD739-785B-8E43-93BF-02DF8617291F}" type="pres">
      <dgm:prSet presAssocID="{ABBED3B0-2360-4643-9892-99540BC87F71}" presName="node" presStyleLbl="node1" presStyleIdx="0" presStyleCnt="6">
        <dgm:presLayoutVars>
          <dgm:bulletEnabled val="1"/>
        </dgm:presLayoutVars>
      </dgm:prSet>
      <dgm:spPr/>
    </dgm:pt>
    <dgm:pt modelId="{EC0E5FAD-BFA5-884B-8C7B-E0E08C538D7C}" type="pres">
      <dgm:prSet presAssocID="{BF07CDA8-3427-164F-8E2B-CA214B6898D8}" presName="sibTrans" presStyleCnt="0"/>
      <dgm:spPr/>
    </dgm:pt>
    <dgm:pt modelId="{3A93DB76-9D9E-0840-8670-3FAFA217642A}" type="pres">
      <dgm:prSet presAssocID="{FDF127BD-2AEF-9F47-A640-86EFD0E2E227}" presName="node" presStyleLbl="node1" presStyleIdx="1" presStyleCnt="6">
        <dgm:presLayoutVars>
          <dgm:bulletEnabled val="1"/>
        </dgm:presLayoutVars>
      </dgm:prSet>
      <dgm:spPr/>
    </dgm:pt>
    <dgm:pt modelId="{070B12B0-8664-704A-8A9B-A38A7BBCD28E}" type="pres">
      <dgm:prSet presAssocID="{3FCEAB80-3D64-B240-B9DF-09675CC0F6EC}" presName="sibTrans" presStyleCnt="0"/>
      <dgm:spPr/>
    </dgm:pt>
    <dgm:pt modelId="{F8361F6D-DAF7-0348-BCF9-9599C56824DB}" type="pres">
      <dgm:prSet presAssocID="{3A1446EE-14ED-A94F-BC9C-380D8951ADEC}" presName="node" presStyleLbl="node1" presStyleIdx="2" presStyleCnt="6">
        <dgm:presLayoutVars>
          <dgm:bulletEnabled val="1"/>
        </dgm:presLayoutVars>
      </dgm:prSet>
      <dgm:spPr/>
    </dgm:pt>
    <dgm:pt modelId="{9C685234-6DDA-1E42-939F-C47D8838BEA0}" type="pres">
      <dgm:prSet presAssocID="{D6BED13F-B554-8A4A-91DB-DFCBBD86DF18}" presName="sibTrans" presStyleCnt="0"/>
      <dgm:spPr/>
    </dgm:pt>
    <dgm:pt modelId="{F9445FC6-1D2A-9A45-87BA-9C8BA1485E4F}" type="pres">
      <dgm:prSet presAssocID="{06CA978B-C22F-154A-850C-84D992C63F43}" presName="node" presStyleLbl="node1" presStyleIdx="3" presStyleCnt="6">
        <dgm:presLayoutVars>
          <dgm:bulletEnabled val="1"/>
        </dgm:presLayoutVars>
      </dgm:prSet>
      <dgm:spPr/>
    </dgm:pt>
    <dgm:pt modelId="{AC253856-BF19-0E43-9759-CF85ACBD34BE}" type="pres">
      <dgm:prSet presAssocID="{B4210AF0-1E37-8C40-930E-A990C00C63C2}" presName="sibTrans" presStyleCnt="0"/>
      <dgm:spPr/>
    </dgm:pt>
    <dgm:pt modelId="{BA8C6638-C4D0-8E41-BBD4-67A0BEC0ED2D}" type="pres">
      <dgm:prSet presAssocID="{28002742-A73E-4642-BE96-7F5DED650401}" presName="node" presStyleLbl="node1" presStyleIdx="4" presStyleCnt="6">
        <dgm:presLayoutVars>
          <dgm:bulletEnabled val="1"/>
        </dgm:presLayoutVars>
      </dgm:prSet>
      <dgm:spPr/>
    </dgm:pt>
    <dgm:pt modelId="{66C26B61-7D93-D548-866B-67CA8958FFB1}" type="pres">
      <dgm:prSet presAssocID="{58D1D752-FC71-3444-829B-AA04C34ABB74}" presName="sibTrans" presStyleCnt="0"/>
      <dgm:spPr/>
    </dgm:pt>
    <dgm:pt modelId="{8EEBCCBB-0F54-254C-9DAA-FDB52D440611}" type="pres">
      <dgm:prSet presAssocID="{E458E8BA-3C51-2C4C-BB40-4EA89D0073CA}" presName="node" presStyleLbl="node1" presStyleIdx="5" presStyleCnt="6">
        <dgm:presLayoutVars>
          <dgm:bulletEnabled val="1"/>
        </dgm:presLayoutVars>
      </dgm:prSet>
      <dgm:spPr/>
    </dgm:pt>
  </dgm:ptLst>
  <dgm:cxnLst>
    <dgm:cxn modelId="{D2450F06-2133-6D40-A5D5-030FD260F108}" type="presOf" srcId="{28002742-A73E-4642-BE96-7F5DED650401}" destId="{BA8C6638-C4D0-8E41-BBD4-67A0BEC0ED2D}" srcOrd="0" destOrd="0" presId="urn:microsoft.com/office/officeart/2005/8/layout/default"/>
    <dgm:cxn modelId="{1CA0F728-4CC9-0942-BD4E-C757F4706410}" type="presOf" srcId="{FDF127BD-2AEF-9F47-A640-86EFD0E2E227}" destId="{3A93DB76-9D9E-0840-8670-3FAFA217642A}" srcOrd="0" destOrd="0" presId="urn:microsoft.com/office/officeart/2005/8/layout/default"/>
    <dgm:cxn modelId="{16E9CC2E-22A6-3948-954A-5ACAA22C3FCA}" type="presOf" srcId="{E458E8BA-3C51-2C4C-BB40-4EA89D0073CA}" destId="{8EEBCCBB-0F54-254C-9DAA-FDB52D440611}" srcOrd="0" destOrd="0" presId="urn:microsoft.com/office/officeart/2005/8/layout/default"/>
    <dgm:cxn modelId="{5B70CE5D-2853-4D4B-BA0F-930DB733C087}" srcId="{FA2DB8F0-2797-BD41-AD01-796AA40F5A80}" destId="{28002742-A73E-4642-BE96-7F5DED650401}" srcOrd="4" destOrd="0" parTransId="{81626836-7DA2-4E4D-B2E8-D7CDE130C160}" sibTransId="{58D1D752-FC71-3444-829B-AA04C34ABB74}"/>
    <dgm:cxn modelId="{8DA1A65F-0778-CC45-A354-936E19AED01A}" type="presOf" srcId="{3A1446EE-14ED-A94F-BC9C-380D8951ADEC}" destId="{F8361F6D-DAF7-0348-BCF9-9599C56824DB}" srcOrd="0" destOrd="0" presId="urn:microsoft.com/office/officeart/2005/8/layout/default"/>
    <dgm:cxn modelId="{121FB06B-A476-394F-AE1C-C96373B32957}" srcId="{FA2DB8F0-2797-BD41-AD01-796AA40F5A80}" destId="{3A1446EE-14ED-A94F-BC9C-380D8951ADEC}" srcOrd="2" destOrd="0" parTransId="{74D07207-5A66-F648-812F-7B12FC6246D3}" sibTransId="{D6BED13F-B554-8A4A-91DB-DFCBBD86DF18}"/>
    <dgm:cxn modelId="{3A886672-06B8-6C4D-AB17-20EBFFF57845}" srcId="{FA2DB8F0-2797-BD41-AD01-796AA40F5A80}" destId="{FDF127BD-2AEF-9F47-A640-86EFD0E2E227}" srcOrd="1" destOrd="0" parTransId="{61019472-4EEE-3842-84E7-813143B5A7B1}" sibTransId="{3FCEAB80-3D64-B240-B9DF-09675CC0F6EC}"/>
    <dgm:cxn modelId="{7E63A473-CC2F-E44B-AE2C-1CECA4789494}" type="presOf" srcId="{FA2DB8F0-2797-BD41-AD01-796AA40F5A80}" destId="{ED1B8B2B-940E-B748-815B-B99EC61F9B71}" srcOrd="0" destOrd="0" presId="urn:microsoft.com/office/officeart/2005/8/layout/default"/>
    <dgm:cxn modelId="{C02E95AB-FC03-3C44-8D4C-D683F5AF0691}" srcId="{FA2DB8F0-2797-BD41-AD01-796AA40F5A80}" destId="{E458E8BA-3C51-2C4C-BB40-4EA89D0073CA}" srcOrd="5" destOrd="0" parTransId="{B898B429-94EF-CE41-A7F4-2106A5EC00B9}" sibTransId="{1027BF73-AA72-D646-90DE-605EFA51E1CE}"/>
    <dgm:cxn modelId="{7AD4FECD-00D9-C348-804E-4CF13B3E2445}" type="presOf" srcId="{ABBED3B0-2360-4643-9892-99540BC87F71}" destId="{703AD739-785B-8E43-93BF-02DF8617291F}" srcOrd="0" destOrd="0" presId="urn:microsoft.com/office/officeart/2005/8/layout/default"/>
    <dgm:cxn modelId="{E17B13E3-9921-144A-AE61-37233410F6E8}" srcId="{FA2DB8F0-2797-BD41-AD01-796AA40F5A80}" destId="{06CA978B-C22F-154A-850C-84D992C63F43}" srcOrd="3" destOrd="0" parTransId="{B9E78CCD-BA90-AC47-A37A-A379B92DD566}" sibTransId="{B4210AF0-1E37-8C40-930E-A990C00C63C2}"/>
    <dgm:cxn modelId="{715553F4-CB2E-194F-A886-7DFCBDC8C134}" type="presOf" srcId="{06CA978B-C22F-154A-850C-84D992C63F43}" destId="{F9445FC6-1D2A-9A45-87BA-9C8BA1485E4F}" srcOrd="0" destOrd="0" presId="urn:microsoft.com/office/officeart/2005/8/layout/default"/>
    <dgm:cxn modelId="{A107B0FA-665A-354E-B312-2236C51204A4}" srcId="{FA2DB8F0-2797-BD41-AD01-796AA40F5A80}" destId="{ABBED3B0-2360-4643-9892-99540BC87F71}" srcOrd="0" destOrd="0" parTransId="{6FA3E106-F7EB-5C49-9BE8-1118B7C218D2}" sibTransId="{BF07CDA8-3427-164F-8E2B-CA214B6898D8}"/>
    <dgm:cxn modelId="{E3049956-C613-AF40-BB0B-862651B4787D}" type="presParOf" srcId="{ED1B8B2B-940E-B748-815B-B99EC61F9B71}" destId="{703AD739-785B-8E43-93BF-02DF8617291F}" srcOrd="0" destOrd="0" presId="urn:microsoft.com/office/officeart/2005/8/layout/default"/>
    <dgm:cxn modelId="{64B3C3AD-A1FD-F94E-8885-C81B3125FE28}" type="presParOf" srcId="{ED1B8B2B-940E-B748-815B-B99EC61F9B71}" destId="{EC0E5FAD-BFA5-884B-8C7B-E0E08C538D7C}" srcOrd="1" destOrd="0" presId="urn:microsoft.com/office/officeart/2005/8/layout/default"/>
    <dgm:cxn modelId="{1928A8FA-0E3B-7C48-8EBF-66423FF01008}" type="presParOf" srcId="{ED1B8B2B-940E-B748-815B-B99EC61F9B71}" destId="{3A93DB76-9D9E-0840-8670-3FAFA217642A}" srcOrd="2" destOrd="0" presId="urn:microsoft.com/office/officeart/2005/8/layout/default"/>
    <dgm:cxn modelId="{A9424DE6-0ADC-4A42-8423-6D83CBAA2213}" type="presParOf" srcId="{ED1B8B2B-940E-B748-815B-B99EC61F9B71}" destId="{070B12B0-8664-704A-8A9B-A38A7BBCD28E}" srcOrd="3" destOrd="0" presId="urn:microsoft.com/office/officeart/2005/8/layout/default"/>
    <dgm:cxn modelId="{6254B8FE-7C9C-9846-B995-DA8D45BBB005}" type="presParOf" srcId="{ED1B8B2B-940E-B748-815B-B99EC61F9B71}" destId="{F8361F6D-DAF7-0348-BCF9-9599C56824DB}" srcOrd="4" destOrd="0" presId="urn:microsoft.com/office/officeart/2005/8/layout/default"/>
    <dgm:cxn modelId="{16EB3DD6-7900-ED47-BDBD-9D9D612D34CD}" type="presParOf" srcId="{ED1B8B2B-940E-B748-815B-B99EC61F9B71}" destId="{9C685234-6DDA-1E42-939F-C47D8838BEA0}" srcOrd="5" destOrd="0" presId="urn:microsoft.com/office/officeart/2005/8/layout/default"/>
    <dgm:cxn modelId="{E778ABDE-BDD5-D749-AF1A-D0B5F0427262}" type="presParOf" srcId="{ED1B8B2B-940E-B748-815B-B99EC61F9B71}" destId="{F9445FC6-1D2A-9A45-87BA-9C8BA1485E4F}" srcOrd="6" destOrd="0" presId="urn:microsoft.com/office/officeart/2005/8/layout/default"/>
    <dgm:cxn modelId="{0E3123FC-FA12-214C-B0C8-77638428A352}" type="presParOf" srcId="{ED1B8B2B-940E-B748-815B-B99EC61F9B71}" destId="{AC253856-BF19-0E43-9759-CF85ACBD34BE}" srcOrd="7" destOrd="0" presId="urn:microsoft.com/office/officeart/2005/8/layout/default"/>
    <dgm:cxn modelId="{8895D0D5-8617-C047-9995-084E630587F5}" type="presParOf" srcId="{ED1B8B2B-940E-B748-815B-B99EC61F9B71}" destId="{BA8C6638-C4D0-8E41-BBD4-67A0BEC0ED2D}" srcOrd="8" destOrd="0" presId="urn:microsoft.com/office/officeart/2005/8/layout/default"/>
    <dgm:cxn modelId="{D3CB89C4-CDAB-AC40-86D7-5FDF89C85B9A}" type="presParOf" srcId="{ED1B8B2B-940E-B748-815B-B99EC61F9B71}" destId="{66C26B61-7D93-D548-866B-67CA8958FFB1}" srcOrd="9" destOrd="0" presId="urn:microsoft.com/office/officeart/2005/8/layout/default"/>
    <dgm:cxn modelId="{127098A7-BD45-4D4D-9ABF-57B13BE0A708}" type="presParOf" srcId="{ED1B8B2B-940E-B748-815B-B99EC61F9B71}" destId="{8EEBCCBB-0F54-254C-9DAA-FDB52D44061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4A9A5-D71D-984A-8CD1-C2E82319DBDA}">
      <dsp:nvSpPr>
        <dsp:cNvPr id="0" name=""/>
        <dsp:cNvSpPr/>
      </dsp:nvSpPr>
      <dsp:spPr>
        <a:xfrm>
          <a:off x="0" y="0"/>
          <a:ext cx="4697619" cy="5314949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0B8E0-6899-524F-B89B-C746D6423151}">
      <dsp:nvSpPr>
        <dsp:cNvPr id="0" name=""/>
        <dsp:cNvSpPr/>
      </dsp:nvSpPr>
      <dsp:spPr>
        <a:xfrm>
          <a:off x="2348809" y="532014"/>
          <a:ext cx="3053452" cy="9446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 dirty="0"/>
            <a:t>Intelligence</a:t>
          </a:r>
        </a:p>
      </dsp:txBody>
      <dsp:txXfrm>
        <a:off x="2394923" y="578128"/>
        <a:ext cx="2961224" cy="852421"/>
      </dsp:txXfrm>
    </dsp:sp>
    <dsp:sp modelId="{28D8F43C-2A97-3345-81CD-31CBD0A1A460}">
      <dsp:nvSpPr>
        <dsp:cNvPr id="0" name=""/>
        <dsp:cNvSpPr/>
      </dsp:nvSpPr>
      <dsp:spPr>
        <a:xfrm>
          <a:off x="2348809" y="1594744"/>
          <a:ext cx="3053452" cy="9446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 dirty="0"/>
            <a:t>Information</a:t>
          </a:r>
        </a:p>
      </dsp:txBody>
      <dsp:txXfrm>
        <a:off x="2394923" y="1640858"/>
        <a:ext cx="2961224" cy="852421"/>
      </dsp:txXfrm>
    </dsp:sp>
    <dsp:sp modelId="{88F65E51-F239-5941-84B1-2C8C620B9F52}">
      <dsp:nvSpPr>
        <dsp:cNvPr id="0" name=""/>
        <dsp:cNvSpPr/>
      </dsp:nvSpPr>
      <dsp:spPr>
        <a:xfrm>
          <a:off x="2348809" y="2657474"/>
          <a:ext cx="3053452" cy="9446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 dirty="0"/>
            <a:t>Data</a:t>
          </a:r>
        </a:p>
      </dsp:txBody>
      <dsp:txXfrm>
        <a:off x="2394923" y="2703588"/>
        <a:ext cx="2961224" cy="852421"/>
      </dsp:txXfrm>
    </dsp:sp>
    <dsp:sp modelId="{B2CF6BCF-5000-7E49-9AA7-139FEC15B871}">
      <dsp:nvSpPr>
        <dsp:cNvPr id="0" name=""/>
        <dsp:cNvSpPr/>
      </dsp:nvSpPr>
      <dsp:spPr>
        <a:xfrm>
          <a:off x="2348809" y="3720205"/>
          <a:ext cx="3053452" cy="9446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Operational Environment</a:t>
          </a:r>
        </a:p>
      </dsp:txBody>
      <dsp:txXfrm>
        <a:off x="2394923" y="3766319"/>
        <a:ext cx="2961224" cy="8524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D6807-36A4-A943-B176-F9A7ABF131D0}">
      <dsp:nvSpPr>
        <dsp:cNvPr id="0" name=""/>
        <dsp:cNvSpPr/>
      </dsp:nvSpPr>
      <dsp:spPr>
        <a:xfrm>
          <a:off x="788669" y="0"/>
          <a:ext cx="8938259" cy="270042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D12647-351F-0544-9AAA-EC05BEB8E386}">
      <dsp:nvSpPr>
        <dsp:cNvPr id="0" name=""/>
        <dsp:cNvSpPr/>
      </dsp:nvSpPr>
      <dsp:spPr>
        <a:xfrm>
          <a:off x="1010" y="810127"/>
          <a:ext cx="1325457" cy="1080169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Collect</a:t>
          </a:r>
        </a:p>
      </dsp:txBody>
      <dsp:txXfrm>
        <a:off x="53740" y="862857"/>
        <a:ext cx="1219997" cy="974709"/>
      </dsp:txXfrm>
    </dsp:sp>
    <dsp:sp modelId="{81384523-E3DF-834B-8DC8-3B618DB750D7}">
      <dsp:nvSpPr>
        <dsp:cNvPr id="0" name=""/>
        <dsp:cNvSpPr/>
      </dsp:nvSpPr>
      <dsp:spPr>
        <a:xfrm>
          <a:off x="1532364" y="810127"/>
          <a:ext cx="1325457" cy="1080169"/>
        </a:xfrm>
        <a:prstGeom prst="roundRect">
          <a:avLst/>
        </a:prstGeom>
        <a:solidFill>
          <a:schemeClr val="accent1">
            <a:shade val="80000"/>
            <a:hueOff val="69285"/>
            <a:satOff val="-675"/>
            <a:lumOff val="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Normalize</a:t>
          </a:r>
        </a:p>
      </dsp:txBody>
      <dsp:txXfrm>
        <a:off x="1585094" y="862857"/>
        <a:ext cx="1219997" cy="974709"/>
      </dsp:txXfrm>
    </dsp:sp>
    <dsp:sp modelId="{3A414010-F842-9A4C-94B0-A45054D9FFBB}">
      <dsp:nvSpPr>
        <dsp:cNvPr id="0" name=""/>
        <dsp:cNvSpPr/>
      </dsp:nvSpPr>
      <dsp:spPr>
        <a:xfrm>
          <a:off x="3063717" y="810127"/>
          <a:ext cx="1325457" cy="1080169"/>
        </a:xfrm>
        <a:prstGeom prst="roundRect">
          <a:avLst/>
        </a:prstGeom>
        <a:solidFill>
          <a:schemeClr val="accent1">
            <a:shade val="80000"/>
            <a:hueOff val="138570"/>
            <a:satOff val="-1349"/>
            <a:lumOff val="94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Enrich</a:t>
          </a:r>
        </a:p>
      </dsp:txBody>
      <dsp:txXfrm>
        <a:off x="3116447" y="862857"/>
        <a:ext cx="1219997" cy="974709"/>
      </dsp:txXfrm>
    </dsp:sp>
    <dsp:sp modelId="{5CFE556B-F3BC-5A47-9243-6BE850B97F5E}">
      <dsp:nvSpPr>
        <dsp:cNvPr id="0" name=""/>
        <dsp:cNvSpPr/>
      </dsp:nvSpPr>
      <dsp:spPr>
        <a:xfrm>
          <a:off x="4595070" y="810127"/>
          <a:ext cx="1325457" cy="1080169"/>
        </a:xfrm>
        <a:prstGeom prst="roundRect">
          <a:avLst/>
        </a:prstGeom>
        <a:solidFill>
          <a:schemeClr val="accent1">
            <a:shade val="80000"/>
            <a:hueOff val="207855"/>
            <a:satOff val="-2024"/>
            <a:lumOff val="141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Correlate</a:t>
          </a:r>
        </a:p>
      </dsp:txBody>
      <dsp:txXfrm>
        <a:off x="4647800" y="862857"/>
        <a:ext cx="1219997" cy="974709"/>
      </dsp:txXfrm>
    </dsp:sp>
    <dsp:sp modelId="{C5043E7F-1C82-DB48-9211-736A3F31D6AA}">
      <dsp:nvSpPr>
        <dsp:cNvPr id="0" name=""/>
        <dsp:cNvSpPr/>
      </dsp:nvSpPr>
      <dsp:spPr>
        <a:xfrm>
          <a:off x="6126424" y="810127"/>
          <a:ext cx="1325457" cy="1080169"/>
        </a:xfrm>
        <a:prstGeom prst="roundRect">
          <a:avLst/>
        </a:prstGeom>
        <a:solidFill>
          <a:schemeClr val="accent1">
            <a:shade val="80000"/>
            <a:hueOff val="277140"/>
            <a:satOff val="-2699"/>
            <a:lumOff val="188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Analyse</a:t>
          </a:r>
        </a:p>
      </dsp:txBody>
      <dsp:txXfrm>
        <a:off x="6179154" y="862857"/>
        <a:ext cx="1219997" cy="974709"/>
      </dsp:txXfrm>
    </dsp:sp>
    <dsp:sp modelId="{97A94C2D-B021-4343-9F37-EED4ED04BBE4}">
      <dsp:nvSpPr>
        <dsp:cNvPr id="0" name=""/>
        <dsp:cNvSpPr/>
      </dsp:nvSpPr>
      <dsp:spPr>
        <a:xfrm>
          <a:off x="7657777" y="810127"/>
          <a:ext cx="1325457" cy="1080169"/>
        </a:xfrm>
        <a:prstGeom prst="roundRect">
          <a:avLst/>
        </a:prstGeom>
        <a:solidFill>
          <a:schemeClr val="accent1">
            <a:shade val="80000"/>
            <a:hueOff val="346425"/>
            <a:satOff val="-3373"/>
            <a:lumOff val="235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Disseminate</a:t>
          </a:r>
        </a:p>
      </dsp:txBody>
      <dsp:txXfrm>
        <a:off x="7710507" y="862857"/>
        <a:ext cx="1219997" cy="974709"/>
      </dsp:txXfrm>
    </dsp:sp>
    <dsp:sp modelId="{177330A1-DB34-534E-BB89-D88497CB581D}">
      <dsp:nvSpPr>
        <dsp:cNvPr id="0" name=""/>
        <dsp:cNvSpPr/>
      </dsp:nvSpPr>
      <dsp:spPr>
        <a:xfrm>
          <a:off x="9189131" y="810127"/>
          <a:ext cx="1325457" cy="1080169"/>
        </a:xfrm>
        <a:prstGeom prst="roundRect">
          <a:avLst/>
        </a:prstGeom>
        <a:solidFill>
          <a:schemeClr val="accent1">
            <a:shade val="80000"/>
            <a:hueOff val="415710"/>
            <a:satOff val="-4048"/>
            <a:lumOff val="282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Share</a:t>
          </a:r>
        </a:p>
      </dsp:txBody>
      <dsp:txXfrm>
        <a:off x="9241861" y="862857"/>
        <a:ext cx="1219997" cy="9747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4EAA3-3D39-EE4F-82A8-ED2EE4130C16}">
      <dsp:nvSpPr>
        <dsp:cNvPr id="0" name=""/>
        <dsp:cNvSpPr/>
      </dsp:nvSpPr>
      <dsp:spPr>
        <a:xfrm>
          <a:off x="2117" y="0"/>
          <a:ext cx="3294127" cy="4265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Blocking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Prevent infections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Improve security controls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Protect your organisation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600" kern="1200" dirty="0"/>
        </a:p>
      </dsp:txBody>
      <dsp:txXfrm>
        <a:off x="2117" y="1706021"/>
        <a:ext cx="3294127" cy="1706021"/>
      </dsp:txXfrm>
    </dsp:sp>
    <dsp:sp modelId="{EF8C3F3E-6976-4043-AF82-B950965DBA75}">
      <dsp:nvSpPr>
        <dsp:cNvPr id="0" name=""/>
        <dsp:cNvSpPr/>
      </dsp:nvSpPr>
      <dsp:spPr>
        <a:xfrm>
          <a:off x="939049" y="255903"/>
          <a:ext cx="1420262" cy="1420262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1C270-B1E6-A14D-9D43-9DB487F5505B}">
      <dsp:nvSpPr>
        <dsp:cNvPr id="0" name=""/>
        <dsp:cNvSpPr/>
      </dsp:nvSpPr>
      <dsp:spPr>
        <a:xfrm>
          <a:off x="3395069" y="0"/>
          <a:ext cx="3294127" cy="4265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Detection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Identify infected systems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Security incidents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Discover anomalous actions</a:t>
          </a:r>
        </a:p>
      </dsp:txBody>
      <dsp:txXfrm>
        <a:off x="3395069" y="1706021"/>
        <a:ext cx="3294127" cy="1706021"/>
      </dsp:txXfrm>
    </dsp:sp>
    <dsp:sp modelId="{39263CD6-AB4F-374A-82AD-0F13B8C5F262}">
      <dsp:nvSpPr>
        <dsp:cNvPr id="0" name=""/>
        <dsp:cNvSpPr/>
      </dsp:nvSpPr>
      <dsp:spPr>
        <a:xfrm>
          <a:off x="4332001" y="255903"/>
          <a:ext cx="1420262" cy="1420262"/>
        </a:xfrm>
        <a:prstGeom prst="ellipse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9D778-69B8-ED4D-A49A-A97B5C3BB93C}">
      <dsp:nvSpPr>
        <dsp:cNvPr id="0" name=""/>
        <dsp:cNvSpPr/>
      </dsp:nvSpPr>
      <dsp:spPr>
        <a:xfrm>
          <a:off x="6788020" y="0"/>
          <a:ext cx="3294127" cy="4265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Intelligence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Who is targeting your organisation?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What are they trying to achieve?</a:t>
          </a:r>
        </a:p>
      </dsp:txBody>
      <dsp:txXfrm>
        <a:off x="6788020" y="1706021"/>
        <a:ext cx="3294127" cy="1706021"/>
      </dsp:txXfrm>
    </dsp:sp>
    <dsp:sp modelId="{DCADAF24-03C7-FE4C-A615-1DA8F631435B}">
      <dsp:nvSpPr>
        <dsp:cNvPr id="0" name=""/>
        <dsp:cNvSpPr/>
      </dsp:nvSpPr>
      <dsp:spPr>
        <a:xfrm>
          <a:off x="7724953" y="255903"/>
          <a:ext cx="1420262" cy="1420262"/>
        </a:xfrm>
        <a:prstGeom prst="ellipse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C8CA53-FD04-6E43-A4B3-EDF85E263C71}">
      <dsp:nvSpPr>
        <dsp:cNvPr id="0" name=""/>
        <dsp:cNvSpPr/>
      </dsp:nvSpPr>
      <dsp:spPr>
        <a:xfrm>
          <a:off x="403370" y="3412042"/>
          <a:ext cx="9277524" cy="639757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D1B8D-6378-E94D-AEA6-E8AAACA11230}">
      <dsp:nvSpPr>
        <dsp:cNvPr id="0" name=""/>
        <dsp:cNvSpPr/>
      </dsp:nvSpPr>
      <dsp:spPr>
        <a:xfrm>
          <a:off x="1388" y="312850"/>
          <a:ext cx="1745163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Analysis</a:t>
          </a:r>
        </a:p>
      </dsp:txBody>
      <dsp:txXfrm>
        <a:off x="1388" y="312850"/>
        <a:ext cx="1745163" cy="518400"/>
      </dsp:txXfrm>
    </dsp:sp>
    <dsp:sp modelId="{55A7C2BE-C533-BF40-8140-CBA93CF415F6}">
      <dsp:nvSpPr>
        <dsp:cNvPr id="0" name=""/>
        <dsp:cNvSpPr/>
      </dsp:nvSpPr>
      <dsp:spPr>
        <a:xfrm>
          <a:off x="358831" y="831250"/>
          <a:ext cx="1745163" cy="22102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Trusted provider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Identifies threat for a sector / organisation</a:t>
          </a:r>
        </a:p>
      </dsp:txBody>
      <dsp:txXfrm>
        <a:off x="409945" y="882364"/>
        <a:ext cx="1642935" cy="2108059"/>
      </dsp:txXfrm>
    </dsp:sp>
    <dsp:sp modelId="{DEE7FC34-2576-FA46-8114-767FF30F3874}">
      <dsp:nvSpPr>
        <dsp:cNvPr id="0" name=""/>
        <dsp:cNvSpPr/>
      </dsp:nvSpPr>
      <dsp:spPr>
        <a:xfrm>
          <a:off x="2011112" y="354802"/>
          <a:ext cx="560868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</dsp:txBody>
      <dsp:txXfrm>
        <a:off x="2011112" y="441701"/>
        <a:ext cx="430520" cy="260697"/>
      </dsp:txXfrm>
    </dsp:sp>
    <dsp:sp modelId="{CC2EFAE6-D135-8946-9696-2C07F1E15CE4}">
      <dsp:nvSpPr>
        <dsp:cNvPr id="0" name=""/>
        <dsp:cNvSpPr/>
      </dsp:nvSpPr>
      <dsp:spPr>
        <a:xfrm>
          <a:off x="2804794" y="312850"/>
          <a:ext cx="1745163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Threat event</a:t>
          </a:r>
        </a:p>
      </dsp:txBody>
      <dsp:txXfrm>
        <a:off x="2804794" y="312850"/>
        <a:ext cx="1745163" cy="518400"/>
      </dsp:txXfrm>
    </dsp:sp>
    <dsp:sp modelId="{C859563B-7719-C04F-B2FA-E4EC46326F59}">
      <dsp:nvSpPr>
        <dsp:cNvPr id="0" name=""/>
        <dsp:cNvSpPr/>
      </dsp:nvSpPr>
      <dsp:spPr>
        <a:xfrm>
          <a:off x="3162237" y="831250"/>
          <a:ext cx="1745163" cy="22102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Detection package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Indicators of compromise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Activities and behaviour</a:t>
          </a:r>
        </a:p>
      </dsp:txBody>
      <dsp:txXfrm>
        <a:off x="3213351" y="882364"/>
        <a:ext cx="1642935" cy="2108059"/>
      </dsp:txXfrm>
    </dsp:sp>
    <dsp:sp modelId="{0FA06ECC-E6F3-F74F-9A94-DBA6BC23D1D8}">
      <dsp:nvSpPr>
        <dsp:cNvPr id="0" name=""/>
        <dsp:cNvSpPr/>
      </dsp:nvSpPr>
      <dsp:spPr>
        <a:xfrm>
          <a:off x="4814517" y="354802"/>
          <a:ext cx="560868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</dsp:txBody>
      <dsp:txXfrm>
        <a:off x="4814517" y="441701"/>
        <a:ext cx="430520" cy="260697"/>
      </dsp:txXfrm>
    </dsp:sp>
    <dsp:sp modelId="{820E03F2-1B56-6547-9D74-A90F6234F4F6}">
      <dsp:nvSpPr>
        <dsp:cNvPr id="0" name=""/>
        <dsp:cNvSpPr/>
      </dsp:nvSpPr>
      <dsp:spPr>
        <a:xfrm>
          <a:off x="5608199" y="312850"/>
          <a:ext cx="1745163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Victim</a:t>
          </a:r>
        </a:p>
      </dsp:txBody>
      <dsp:txXfrm>
        <a:off x="5608199" y="312850"/>
        <a:ext cx="1745163" cy="518400"/>
      </dsp:txXfrm>
    </dsp:sp>
    <dsp:sp modelId="{2987109B-4E9A-DF46-9248-1FBB616D06DB}">
      <dsp:nvSpPr>
        <dsp:cNvPr id="0" name=""/>
        <dsp:cNvSpPr/>
      </dsp:nvSpPr>
      <dsp:spPr>
        <a:xfrm>
          <a:off x="5965642" y="831250"/>
          <a:ext cx="1745163" cy="22102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Receives MISP event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Verification and approval</a:t>
          </a:r>
        </a:p>
      </dsp:txBody>
      <dsp:txXfrm>
        <a:off x="6016756" y="882364"/>
        <a:ext cx="1642935" cy="2108059"/>
      </dsp:txXfrm>
    </dsp:sp>
    <dsp:sp modelId="{34C8DD6F-0E53-704C-997B-F1538D60EBD1}">
      <dsp:nvSpPr>
        <dsp:cNvPr id="0" name=""/>
        <dsp:cNvSpPr/>
      </dsp:nvSpPr>
      <dsp:spPr>
        <a:xfrm>
          <a:off x="7617923" y="354802"/>
          <a:ext cx="560868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</dsp:txBody>
      <dsp:txXfrm>
        <a:off x="7617923" y="441701"/>
        <a:ext cx="430520" cy="260697"/>
      </dsp:txXfrm>
    </dsp:sp>
    <dsp:sp modelId="{4D567FFC-C6A7-B64A-9331-35055B9D7089}">
      <dsp:nvSpPr>
        <dsp:cNvPr id="0" name=""/>
        <dsp:cNvSpPr/>
      </dsp:nvSpPr>
      <dsp:spPr>
        <a:xfrm>
          <a:off x="8411604" y="312850"/>
          <a:ext cx="1745163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Infrastructure</a:t>
          </a:r>
        </a:p>
      </dsp:txBody>
      <dsp:txXfrm>
        <a:off x="8411604" y="312850"/>
        <a:ext cx="1745163" cy="518400"/>
      </dsp:txXfrm>
    </dsp:sp>
    <dsp:sp modelId="{78DB9310-4C57-3245-88B7-6E4C75365C00}">
      <dsp:nvSpPr>
        <dsp:cNvPr id="0" name=""/>
        <dsp:cNvSpPr/>
      </dsp:nvSpPr>
      <dsp:spPr>
        <a:xfrm>
          <a:off x="8769047" y="831250"/>
          <a:ext cx="1745163" cy="22102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Query for activity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Block activity</a:t>
          </a:r>
        </a:p>
      </dsp:txBody>
      <dsp:txXfrm>
        <a:off x="8820161" y="882364"/>
        <a:ext cx="1642935" cy="21080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3AD739-785B-8E43-93BF-02DF8617291F}">
      <dsp:nvSpPr>
        <dsp:cNvPr id="0" name=""/>
        <dsp:cNvSpPr/>
      </dsp:nvSpPr>
      <dsp:spPr>
        <a:xfrm>
          <a:off x="0" y="521493"/>
          <a:ext cx="3286125" cy="1971675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Block IP address on firewall</a:t>
          </a:r>
        </a:p>
      </dsp:txBody>
      <dsp:txXfrm>
        <a:off x="0" y="521493"/>
        <a:ext cx="3286125" cy="1971675"/>
      </dsp:txXfrm>
    </dsp:sp>
    <dsp:sp modelId="{3A93DB76-9D9E-0840-8670-3FAFA217642A}">
      <dsp:nvSpPr>
        <dsp:cNvPr id="0" name=""/>
        <dsp:cNvSpPr/>
      </dsp:nvSpPr>
      <dsp:spPr>
        <a:xfrm>
          <a:off x="3614737" y="521493"/>
          <a:ext cx="3286125" cy="1971675"/>
        </a:xfrm>
        <a:prstGeom prst="rect">
          <a:avLst/>
        </a:prstGeom>
        <a:solidFill>
          <a:schemeClr val="accent1">
            <a:shade val="50000"/>
            <a:hueOff val="165400"/>
            <a:satOff val="-2665"/>
            <a:lumOff val="147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Block malicious URL on proxy</a:t>
          </a:r>
        </a:p>
      </dsp:txBody>
      <dsp:txXfrm>
        <a:off x="3614737" y="521493"/>
        <a:ext cx="3286125" cy="1971675"/>
      </dsp:txXfrm>
    </dsp:sp>
    <dsp:sp modelId="{F8361F6D-DAF7-0348-BCF9-9599C56824DB}">
      <dsp:nvSpPr>
        <dsp:cNvPr id="0" name=""/>
        <dsp:cNvSpPr/>
      </dsp:nvSpPr>
      <dsp:spPr>
        <a:xfrm>
          <a:off x="7229475" y="521493"/>
          <a:ext cx="3286125" cy="1971675"/>
        </a:xfrm>
        <a:prstGeom prst="rect">
          <a:avLst/>
        </a:prstGeom>
        <a:solidFill>
          <a:schemeClr val="accent1">
            <a:shade val="50000"/>
            <a:hueOff val="330801"/>
            <a:satOff val="-5330"/>
            <a:lumOff val="294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Query logs for activity</a:t>
          </a:r>
        </a:p>
      </dsp:txBody>
      <dsp:txXfrm>
        <a:off x="7229475" y="521493"/>
        <a:ext cx="3286125" cy="1971675"/>
      </dsp:txXfrm>
    </dsp:sp>
    <dsp:sp modelId="{F9445FC6-1D2A-9A45-87BA-9C8BA1485E4F}">
      <dsp:nvSpPr>
        <dsp:cNvPr id="0" name=""/>
        <dsp:cNvSpPr/>
      </dsp:nvSpPr>
      <dsp:spPr>
        <a:xfrm>
          <a:off x="0" y="2821781"/>
          <a:ext cx="3286125" cy="1971675"/>
        </a:xfrm>
        <a:prstGeom prst="rect">
          <a:avLst/>
        </a:prstGeom>
        <a:solidFill>
          <a:schemeClr val="accent1">
            <a:shade val="50000"/>
            <a:hueOff val="496201"/>
            <a:satOff val="-7995"/>
            <a:lumOff val="442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Scan endpoints with custom rules</a:t>
          </a:r>
        </a:p>
      </dsp:txBody>
      <dsp:txXfrm>
        <a:off x="0" y="2821781"/>
        <a:ext cx="3286125" cy="1971675"/>
      </dsp:txXfrm>
    </dsp:sp>
    <dsp:sp modelId="{BA8C6638-C4D0-8E41-BBD4-67A0BEC0ED2D}">
      <dsp:nvSpPr>
        <dsp:cNvPr id="0" name=""/>
        <dsp:cNvSpPr/>
      </dsp:nvSpPr>
      <dsp:spPr>
        <a:xfrm>
          <a:off x="3614737" y="2821781"/>
          <a:ext cx="3286125" cy="1971675"/>
        </a:xfrm>
        <a:prstGeom prst="rect">
          <a:avLst/>
        </a:prstGeom>
        <a:solidFill>
          <a:schemeClr val="accent1">
            <a:shade val="50000"/>
            <a:hueOff val="330801"/>
            <a:satOff val="-5330"/>
            <a:lumOff val="294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IDS signatures</a:t>
          </a:r>
        </a:p>
      </dsp:txBody>
      <dsp:txXfrm>
        <a:off x="3614737" y="2821781"/>
        <a:ext cx="3286125" cy="1971675"/>
      </dsp:txXfrm>
    </dsp:sp>
    <dsp:sp modelId="{8EEBCCBB-0F54-254C-9DAA-FDB52D440611}">
      <dsp:nvSpPr>
        <dsp:cNvPr id="0" name=""/>
        <dsp:cNvSpPr/>
      </dsp:nvSpPr>
      <dsp:spPr>
        <a:xfrm>
          <a:off x="7229475" y="2821781"/>
          <a:ext cx="3286125" cy="1971675"/>
        </a:xfrm>
        <a:prstGeom prst="rect">
          <a:avLst/>
        </a:prstGeom>
        <a:solidFill>
          <a:schemeClr val="accent1">
            <a:shade val="50000"/>
            <a:hueOff val="165400"/>
            <a:satOff val="-2665"/>
            <a:lumOff val="147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SIEM alerts</a:t>
          </a:r>
        </a:p>
      </dsp:txBody>
      <dsp:txXfrm>
        <a:off x="7229475" y="2821781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6EC6B-4479-CA43-BA2A-9D85B28422EC}" type="datetimeFigureOut">
              <a:rPr lang="en-BE" smtClean="0"/>
              <a:t>02/06/2021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28D8B-2487-6344-9880-E552273359C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16160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28D8B-2487-6344-9880-E552273359CF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79832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28D8B-2487-6344-9880-E552273359CF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30420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28D8B-2487-6344-9880-E552273359CF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89912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28D8B-2487-6344-9880-E552273359CF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76660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28D8B-2487-6344-9880-E552273359CF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2554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58EC5-6071-D840-86FC-08BADE55A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255962"/>
          </a:xfrm>
        </p:spPr>
        <p:txBody>
          <a:bodyPr lIns="900000" rIns="90000" anchor="ctr" anchorCtr="0"/>
          <a:lstStyle>
            <a:lvl1pPr algn="l">
              <a:defRPr sz="6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A76BC-BEFB-544E-9575-18ED3A611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522136"/>
            <a:ext cx="12192000" cy="733825"/>
          </a:xfrm>
          <a:ln>
            <a:noFill/>
          </a:ln>
        </p:spPr>
        <p:txBody>
          <a:bodyPr lIns="90000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C84CC4-FDD3-1E4F-849B-DF967B6298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6072" y="3720548"/>
            <a:ext cx="3004256" cy="218490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9ECC35-8D3B-2741-9D30-21F368B71C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3600" y="3898760"/>
            <a:ext cx="5497513" cy="247187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94262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0F64A6F-0D84-7544-A431-FDB37F173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1876"/>
            <a:ext cx="12192000" cy="6869875"/>
          </a:xfrm>
          <a:solidFill>
            <a:schemeClr val="accent1">
              <a:lumMod val="75000"/>
            </a:schemeClr>
          </a:solidFill>
        </p:spPr>
        <p:txBody>
          <a:bodyPr lIns="900000" rIns="90000" bIns="900000" anchor="b" anchorCtr="0"/>
          <a:lstStyle>
            <a:lvl1pPr algn="l">
              <a:defRPr sz="6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7508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3B0B-ED53-274B-A971-846732DD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="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B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7280E5-62B1-4F4A-AFF4-9C1E69CFA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000" y="846000"/>
            <a:ext cx="10515600" cy="5315726"/>
          </a:xfrm>
        </p:spPr>
        <p:txBody>
          <a:bodyPr lIns="9000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AD1F29-0D72-9842-9354-12AB0C671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24" y="6492875"/>
            <a:ext cx="502048" cy="365125"/>
          </a:xfrm>
          <a:prstGeom prst="rect">
            <a:avLst/>
          </a:prstGeom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96C5BB36-1304-6C4B-8AA0-8F28F6E5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492875"/>
            <a:ext cx="10515601" cy="36512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MISP and threat intelligence</a:t>
            </a:r>
            <a:endParaRPr lang="en-BE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91BD76E1-B6A2-9E40-9D4E-BF918283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4A3DF1BE-8389-AF44-B4C5-FCEB16217F9C}" type="slidenum">
              <a:rPr lang="en-BE" smtClean="0"/>
              <a:pPr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0376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52A7-AF9D-FC4B-A8BE-77A60A03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="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521F1-0540-4D4B-9DFE-42FC98812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6000" y="846000"/>
            <a:ext cx="5181600" cy="533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12F8D-283A-1249-91A1-894490079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45090"/>
            <a:ext cx="5181600" cy="533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FA9FD-5479-3148-ADEB-D36CE56F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492875"/>
            <a:ext cx="10515601" cy="36512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MISP and threat intelligence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4C75D-8A7A-4140-997E-AC075B6B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4A3DF1BE-8389-AF44-B4C5-FCEB16217F9C}" type="slidenum">
              <a:rPr lang="en-BE" smtClean="0"/>
              <a:pPr/>
              <a:t>‹#›</a:t>
            </a:fld>
            <a:endParaRPr lang="en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76FBAA-F7EC-614E-976A-3402252835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24" y="6492875"/>
            <a:ext cx="50204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1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9D219-73D9-E748-922F-9DE9893BE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730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F4213-294D-EC4F-A118-7CE79B5F4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7000"/>
            <a:ext cx="5157787" cy="44926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95880C-21F4-CC49-911F-C13E43A43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730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206AB-7EA7-8C4E-A226-676E84AC7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6999"/>
            <a:ext cx="5183188" cy="44926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4366B-8224-E749-AD89-5F7B62E95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492875"/>
            <a:ext cx="10515601" cy="36512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F3F4D-F32B-1640-824A-D0DD7604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4A3DF1BE-8389-AF44-B4C5-FCEB16217F9C}" type="slidenum">
              <a:rPr lang="en-BE" smtClean="0"/>
              <a:pPr/>
              <a:t>‹#›</a:t>
            </a:fld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A17044-67D5-9745-A3B5-E3B23A851D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24" y="6492875"/>
            <a:ext cx="502048" cy="36512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3AF7202-65DE-034C-9472-BB814B3E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529178"/>
          </a:xfrm>
        </p:spPr>
        <p:txBody>
          <a:bodyPr/>
          <a:lstStyle>
            <a:lvl1pPr>
              <a:defRPr sz="2400" b="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0074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428CC2-E289-1E4F-A6F3-9FF817CCF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529178"/>
          </a:xfrm>
          <a:prstGeom prst="rect">
            <a:avLst/>
          </a:prstGeom>
          <a:solidFill>
            <a:schemeClr val="accent1"/>
          </a:solidFill>
        </p:spPr>
        <p:txBody>
          <a:bodyPr vert="horz" lIns="18000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4072F-EB98-974D-B697-45601901A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723481"/>
            <a:ext cx="10515600" cy="5453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056F88-5644-C549-980C-07F2B80C9589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492875"/>
            <a:ext cx="0" cy="359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8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2" r:id="rId4"/>
    <p:sldLayoutId id="2147483653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1.png"/><Relationship Id="rId12" Type="http://schemas.openxmlformats.org/officeDocument/2006/relationships/image" Target="../media/image25.sv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11" Type="http://schemas.openxmlformats.org/officeDocument/2006/relationships/image" Target="../media/image24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29.sv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tiff"/><Relationship Id="rId4" Type="http://schemas.openxmlformats.org/officeDocument/2006/relationships/image" Target="../media/image45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tiff"/><Relationship Id="rId4" Type="http://schemas.openxmlformats.org/officeDocument/2006/relationships/image" Target="../media/image45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tiff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EF53-D02C-B846-B1A4-69A13101D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MISP and threat intelligence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77E96-5E7E-B143-9914-8C73831EFB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72788-9CFC-2A4A-A431-1E00730142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3600" y="3898760"/>
            <a:ext cx="5774706" cy="24718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BE"/>
              <a:t>MISP Project - https://www.</a:t>
            </a:r>
            <a:r>
              <a:rPr lang="en-BE" b="1"/>
              <a:t>misp-project.org</a:t>
            </a:r>
          </a:p>
          <a:p>
            <a:endParaRPr lang="en-BE"/>
          </a:p>
          <a:p>
            <a:pPr marL="0" indent="0">
              <a:buNone/>
            </a:pPr>
            <a:r>
              <a:rPr lang="en-BE"/>
              <a:t>Koen Van Impe - https://www.cudeso.be</a:t>
            </a:r>
          </a:p>
          <a:p>
            <a:pPr marL="0" indent="0">
              <a:buNone/>
            </a:pPr>
            <a:r>
              <a:rPr lang="en-BE"/>
              <a:t>koen.vanimpe@cudeso.be</a:t>
            </a:r>
          </a:p>
          <a:p>
            <a:pPr marL="0" indent="0">
              <a:buNone/>
            </a:pPr>
            <a:r>
              <a:rPr lang="en-BE"/>
              <a:t>@cudeso</a:t>
            </a:r>
          </a:p>
          <a:p>
            <a:pPr marL="0" indent="0">
              <a:buNone/>
            </a:pPr>
            <a:endParaRPr lang="en-BE"/>
          </a:p>
          <a:p>
            <a:pPr marL="0" indent="0">
              <a:buNone/>
            </a:pPr>
            <a:r>
              <a:rPr lang="en-BE"/>
              <a:t>June 2021</a:t>
            </a:r>
          </a:p>
          <a:p>
            <a:endParaRPr lang="en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1BC4C-4F11-C143-B06A-5058D0F41789}"/>
              </a:ext>
            </a:extLst>
          </p:cNvPr>
          <p:cNvSpPr txBox="1"/>
          <p:nvPr/>
        </p:nvSpPr>
        <p:spPr>
          <a:xfrm>
            <a:off x="863600" y="6216749"/>
            <a:ext cx="166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 dirty="0"/>
              <a:t>TLP:White</a:t>
            </a:r>
          </a:p>
        </p:txBody>
      </p:sp>
    </p:spTree>
    <p:extLst>
      <p:ext uri="{BB962C8B-B14F-4D97-AF65-F5344CB8AC3E}">
        <p14:creationId xmlns:p14="http://schemas.microsoft.com/office/powerpoint/2010/main" val="3242574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A62B-2466-F245-A56F-A099B854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What is MISP?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2624A-8155-8543-9CF3-E34D43A46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E" dirty="0"/>
              <a:t>MISP is a </a:t>
            </a:r>
            <a:r>
              <a:rPr lang="en-BE" b="1" dirty="0"/>
              <a:t>Threat Information Sharing Platform</a:t>
            </a:r>
          </a:p>
          <a:p>
            <a:endParaRPr lang="en-BE" dirty="0"/>
          </a:p>
          <a:p>
            <a:endParaRPr lang="en-BE" dirty="0"/>
          </a:p>
          <a:p>
            <a:endParaRPr lang="en-BE" dirty="0"/>
          </a:p>
          <a:p>
            <a:endParaRPr lang="en-BE" dirty="0"/>
          </a:p>
          <a:p>
            <a:endParaRPr lang="en-BE" dirty="0"/>
          </a:p>
          <a:p>
            <a:endParaRPr lang="en-BE" dirty="0"/>
          </a:p>
          <a:p>
            <a:pPr lvl="1"/>
            <a:r>
              <a:rPr lang="en-BE" sz="1800" dirty="0"/>
              <a:t>Free and Open Source and exists &gt;10 years</a:t>
            </a:r>
          </a:p>
          <a:p>
            <a:pPr lvl="1"/>
            <a:r>
              <a:rPr lang="en-BE" sz="1800" dirty="0"/>
              <a:t>CIRCL leads development</a:t>
            </a:r>
          </a:p>
          <a:p>
            <a:pPr lvl="1"/>
            <a:r>
              <a:rPr lang="en-BE" sz="1800" dirty="0"/>
              <a:t>Used by &gt;6000 organisations worldwide</a:t>
            </a:r>
          </a:p>
          <a:p>
            <a:pPr lvl="1"/>
            <a:r>
              <a:rPr lang="en-BE" sz="1800" dirty="0"/>
              <a:t>Security teams, national and government CSIRTs, commercial providers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18C42-1F7C-8D41-A933-0DD60678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MISP and threat intelligence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58618-0937-A34D-A3E0-1B65E36A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F1BE-8389-AF44-B4C5-FCEB16217F9C}" type="slidenum">
              <a:rPr lang="en-BE" smtClean="0"/>
              <a:pPr/>
              <a:t>10</a:t>
            </a:fld>
            <a:endParaRPr lang="en-BE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D3314D7-8177-1348-B395-E900CA2A7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3753697"/>
              </p:ext>
            </p:extLst>
          </p:nvPr>
        </p:nvGraphicFramePr>
        <p:xfrm>
          <a:off x="838201" y="1707777"/>
          <a:ext cx="10515599" cy="2700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218ABFC1-CF78-6C4F-A395-DA1CBC3B1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079" y="5829289"/>
            <a:ext cx="3686861" cy="5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20851ABE-ED66-F747-8344-B2D493650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398" y="5891145"/>
            <a:ext cx="1085201" cy="40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4C6F49E-2B1E-A340-BFA2-850A1B9FA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117" y="5891144"/>
            <a:ext cx="1101988" cy="40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42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666F-1682-9B47-BC14-FD0C9C6B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Diferent users. Different objectives.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54E8400-FD76-7045-BD74-53B408B9FB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687324"/>
              </p:ext>
            </p:extLst>
          </p:nvPr>
        </p:nvGraphicFramePr>
        <p:xfrm>
          <a:off x="1053867" y="1089212"/>
          <a:ext cx="10084266" cy="4265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DB140-F208-A14F-9A5F-45496402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MISP and threat intelligence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C2B71-7962-5841-8B87-4A9924AC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F1BE-8389-AF44-B4C5-FCEB16217F9C}" type="slidenum">
              <a:rPr lang="en-BE" smtClean="0"/>
              <a:pPr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86390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31B5-3A7E-4946-80F3-C4C71A13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Everyone can receive data. Everyone can contribute to data.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ECA06-C165-0B42-A873-69428D055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Core functionality is sharing </a:t>
            </a:r>
          </a:p>
          <a:p>
            <a:endParaRPr lang="en-GB" sz="2400" dirty="0"/>
          </a:p>
          <a:p>
            <a:r>
              <a:rPr lang="en-GB" sz="2400" dirty="0"/>
              <a:t>Everyone can be a </a:t>
            </a:r>
            <a:r>
              <a:rPr lang="en-GB" sz="2400" b="1" dirty="0"/>
              <a:t>consumer</a:t>
            </a:r>
            <a:r>
              <a:rPr lang="en-GB" sz="2400" dirty="0"/>
              <a:t> </a:t>
            </a:r>
            <a:br>
              <a:rPr lang="en-GB" sz="2400" dirty="0"/>
            </a:br>
            <a:r>
              <a:rPr lang="en-GB" sz="2400" dirty="0"/>
              <a:t>and/ or a contributor/</a:t>
            </a:r>
            <a:r>
              <a:rPr lang="en-GB" sz="2400" b="1" dirty="0"/>
              <a:t>producer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Quick benefit without the obligation </a:t>
            </a:r>
            <a:br>
              <a:rPr lang="en-GB" sz="2400" dirty="0"/>
            </a:br>
            <a:r>
              <a:rPr lang="en-GB" sz="2400" dirty="0"/>
              <a:t>to contribute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Low barrier to get acquainted to the system</a:t>
            </a:r>
          </a:p>
          <a:p>
            <a:endParaRPr lang="en-BE" sz="2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31B8A-E221-584E-AB9B-959FA994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MISP and threat intelligence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956C2-C9D0-CA41-91A8-47519CAC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F1BE-8389-AF44-B4C5-FCEB16217F9C}" type="slidenum">
              <a:rPr lang="en-BE" smtClean="0"/>
              <a:pPr/>
              <a:t>12</a:t>
            </a:fld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3BDB0-52C5-4949-8292-E5AEF6CB5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648" y="860327"/>
            <a:ext cx="5750836" cy="314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04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D333-AD14-8D4D-8E70-7A9D648D9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/>
              <a:t>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2455397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5F8DF-D960-7544-AAD9-69B11330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76CC6-B64B-4F44-885F-DB80ABF8A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Setup MISP server</a:t>
            </a:r>
          </a:p>
          <a:p>
            <a:pPr lvl="1"/>
            <a:r>
              <a:rPr lang="en-BE"/>
              <a:t>Your environment</a:t>
            </a:r>
          </a:p>
          <a:p>
            <a:pPr lvl="1"/>
            <a:endParaRPr lang="en-BE"/>
          </a:p>
          <a:p>
            <a:pPr lvl="1"/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AE467-634E-2945-9004-1E8C32BA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MISP and threat intelligence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CA1C5-3251-C44C-970E-72E1F5E9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F1BE-8389-AF44-B4C5-FCEB16217F9C}" type="slidenum">
              <a:rPr lang="en-BE" smtClean="0"/>
              <a:pPr/>
              <a:t>14</a:t>
            </a:fld>
            <a:endParaRPr lang="en-BE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6AA9BF2-5BF6-DF44-BDBD-2FAA287FB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475" y="2278929"/>
            <a:ext cx="1319630" cy="115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111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5F8DF-D960-7544-AAD9-69B11330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76CC6-B64B-4F44-885F-DB80ABF8A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Setup MISP server</a:t>
            </a:r>
          </a:p>
          <a:p>
            <a:pPr lvl="1"/>
            <a:r>
              <a:rPr lang="en-BE" dirty="0"/>
              <a:t>Your environment</a:t>
            </a:r>
          </a:p>
          <a:p>
            <a:pPr lvl="1"/>
            <a:endParaRPr lang="en-BE" dirty="0"/>
          </a:p>
          <a:p>
            <a:r>
              <a:rPr lang="en-BE" dirty="0"/>
              <a:t>Connect to threat data feeds</a:t>
            </a:r>
          </a:p>
          <a:p>
            <a:pPr lvl="1"/>
            <a:r>
              <a:rPr lang="en-BE" dirty="0"/>
              <a:t>Free and commercial feeds</a:t>
            </a:r>
          </a:p>
          <a:p>
            <a:pPr lvl="1"/>
            <a:r>
              <a:rPr lang="en-BE" dirty="0"/>
              <a:t>IP addresses, file hashes, domains, TTPs</a:t>
            </a:r>
          </a:p>
          <a:p>
            <a:pPr lvl="1"/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AE467-634E-2945-9004-1E8C32BA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MISP and threat intelligence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CA1C5-3251-C44C-970E-72E1F5E9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F1BE-8389-AF44-B4C5-FCEB16217F9C}" type="slidenum">
              <a:rPr lang="en-BE" smtClean="0"/>
              <a:pPr/>
              <a:t>15</a:t>
            </a:fld>
            <a:endParaRPr lang="en-BE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6AA9BF2-5BF6-DF44-BDBD-2FAA287FB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475" y="2278929"/>
            <a:ext cx="1319630" cy="115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2AA85919-8959-F943-B307-120FB4841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562" y="1005496"/>
            <a:ext cx="596527" cy="53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D9E6CC1-1341-2B4B-8535-9649B1863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965" y="1005495"/>
            <a:ext cx="596527" cy="53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7717547A-19A7-4947-AE73-32A166E33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368" y="1017028"/>
            <a:ext cx="596527" cy="53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413F32-182F-8D44-8DCB-A1B07A70BE7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329632" y="1554493"/>
            <a:ext cx="651774" cy="5529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3D7504-9274-F040-B52D-9922B4D17F78}"/>
              </a:ext>
            </a:extLst>
          </p:cNvPr>
          <p:cNvCxnSpPr>
            <a:cxnSpLocks/>
            <a:stCxn id="5122" idx="2"/>
          </p:cNvCxnSpPr>
          <p:nvPr/>
        </p:nvCxnSpPr>
        <p:spPr>
          <a:xfrm flipH="1">
            <a:off x="10066371" y="1542961"/>
            <a:ext cx="518455" cy="5644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B01A63-9DC0-754C-8204-E34617359575}"/>
              </a:ext>
            </a:extLst>
          </p:cNvPr>
          <p:cNvCxnSpPr>
            <a:cxnSpLocks/>
            <a:stCxn id="5124" idx="2"/>
          </p:cNvCxnSpPr>
          <p:nvPr/>
        </p:nvCxnSpPr>
        <p:spPr>
          <a:xfrm flipH="1">
            <a:off x="9441973" y="1542960"/>
            <a:ext cx="15256" cy="5644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92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5F8DF-D960-7544-AAD9-69B11330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76CC6-B64B-4F44-885F-DB80ABF8A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Setup MISP server</a:t>
            </a:r>
          </a:p>
          <a:p>
            <a:pPr lvl="1"/>
            <a:r>
              <a:rPr lang="en-BE" dirty="0"/>
              <a:t>Your environment</a:t>
            </a:r>
          </a:p>
          <a:p>
            <a:pPr lvl="1"/>
            <a:endParaRPr lang="en-BE" dirty="0"/>
          </a:p>
          <a:p>
            <a:r>
              <a:rPr lang="en-BE" dirty="0"/>
              <a:t>Connect to threat data feeds</a:t>
            </a:r>
          </a:p>
          <a:p>
            <a:pPr lvl="1"/>
            <a:r>
              <a:rPr lang="en-BE" dirty="0"/>
              <a:t>Free and commercial feeds</a:t>
            </a:r>
          </a:p>
          <a:p>
            <a:pPr lvl="1"/>
            <a:r>
              <a:rPr lang="en-BE" dirty="0"/>
              <a:t>IP addresses, file hashes, domains, TTPs</a:t>
            </a:r>
          </a:p>
          <a:p>
            <a:pPr lvl="1"/>
            <a:endParaRPr lang="en-BE" dirty="0"/>
          </a:p>
          <a:p>
            <a:r>
              <a:rPr lang="en-BE" dirty="0"/>
              <a:t>Connect to trusted providers</a:t>
            </a:r>
          </a:p>
          <a:p>
            <a:pPr lvl="1"/>
            <a:r>
              <a:rPr lang="en-BE" dirty="0"/>
              <a:t>Government and sector/industry MISP</a:t>
            </a:r>
          </a:p>
          <a:p>
            <a:pPr lvl="1"/>
            <a:endParaRPr lang="en-BE" dirty="0"/>
          </a:p>
          <a:p>
            <a:pPr lvl="1"/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AE467-634E-2945-9004-1E8C32BA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MISP and threat intelligence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CA1C5-3251-C44C-970E-72E1F5E9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F1BE-8389-AF44-B4C5-FCEB16217F9C}" type="slidenum">
              <a:rPr lang="en-BE" smtClean="0"/>
              <a:pPr/>
              <a:t>16</a:t>
            </a:fld>
            <a:endParaRPr lang="en-BE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6AA9BF2-5BF6-DF44-BDBD-2FAA287FB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475" y="2278929"/>
            <a:ext cx="1319630" cy="115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2AA85919-8959-F943-B307-120FB4841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562" y="1005496"/>
            <a:ext cx="596527" cy="53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D9E6CC1-1341-2B4B-8535-9649B1863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965" y="1005495"/>
            <a:ext cx="596527" cy="53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7717547A-19A7-4947-AE73-32A166E33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368" y="1017028"/>
            <a:ext cx="596527" cy="53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413F32-182F-8D44-8DCB-A1B07A70BE7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329632" y="1554493"/>
            <a:ext cx="651774" cy="5529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3D7504-9274-F040-B52D-9922B4D17F78}"/>
              </a:ext>
            </a:extLst>
          </p:cNvPr>
          <p:cNvCxnSpPr>
            <a:cxnSpLocks/>
            <a:stCxn id="5122" idx="2"/>
          </p:cNvCxnSpPr>
          <p:nvPr/>
        </p:nvCxnSpPr>
        <p:spPr>
          <a:xfrm flipH="1">
            <a:off x="10066371" y="1542961"/>
            <a:ext cx="518455" cy="5644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B01A63-9DC0-754C-8204-E34617359575}"/>
              </a:ext>
            </a:extLst>
          </p:cNvPr>
          <p:cNvCxnSpPr>
            <a:cxnSpLocks/>
            <a:stCxn id="5124" idx="2"/>
          </p:cNvCxnSpPr>
          <p:nvPr/>
        </p:nvCxnSpPr>
        <p:spPr>
          <a:xfrm flipH="1">
            <a:off x="9441973" y="1542960"/>
            <a:ext cx="15256" cy="5644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8" name="Picture 8">
            <a:extLst>
              <a:ext uri="{FF2B5EF4-FFF2-40B4-BE49-F238E27FC236}">
                <a16:creationId xmlns:a16="http://schemas.microsoft.com/office/drawing/2014/main" id="{0296AD11-EF44-3745-83F3-3D7929C26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677" y="2461492"/>
            <a:ext cx="1026223" cy="89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>
            <a:extLst>
              <a:ext uri="{FF2B5EF4-FFF2-40B4-BE49-F238E27FC236}">
                <a16:creationId xmlns:a16="http://schemas.microsoft.com/office/drawing/2014/main" id="{3962F772-FE70-9C4A-9134-4BC54B350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642" y="2461492"/>
            <a:ext cx="1026223" cy="89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FAC724-72B9-BF41-BE0F-62A4B3CEED61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8194865" y="2910863"/>
            <a:ext cx="460654" cy="0"/>
          </a:xfrm>
          <a:prstGeom prst="straightConnector1">
            <a:avLst/>
          </a:prstGeom>
          <a:ln w="38100">
            <a:solidFill>
              <a:srgbClr val="B6E7E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4EA0528-3EEE-BD41-8DBF-090E7322127E}"/>
              </a:ext>
            </a:extLst>
          </p:cNvPr>
          <p:cNvCxnSpPr>
            <a:cxnSpLocks/>
          </p:cNvCxnSpPr>
          <p:nvPr/>
        </p:nvCxnSpPr>
        <p:spPr>
          <a:xfrm>
            <a:off x="10240685" y="2910863"/>
            <a:ext cx="460654" cy="0"/>
          </a:xfrm>
          <a:prstGeom prst="straightConnector1">
            <a:avLst/>
          </a:prstGeom>
          <a:ln w="38100">
            <a:solidFill>
              <a:srgbClr val="B6E7E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503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5F8DF-D960-7544-AAD9-69B11330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76CC6-B64B-4F44-885F-DB80ABF8A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BE" dirty="0"/>
              <a:t>Setup MISP server</a:t>
            </a:r>
          </a:p>
          <a:p>
            <a:pPr lvl="1"/>
            <a:r>
              <a:rPr lang="en-BE" dirty="0"/>
              <a:t>Your environment</a:t>
            </a:r>
          </a:p>
          <a:p>
            <a:pPr lvl="1"/>
            <a:endParaRPr lang="en-BE" dirty="0"/>
          </a:p>
          <a:p>
            <a:r>
              <a:rPr lang="en-BE" dirty="0"/>
              <a:t>Connect to threat data feeds</a:t>
            </a:r>
          </a:p>
          <a:p>
            <a:pPr lvl="1"/>
            <a:r>
              <a:rPr lang="en-BE" dirty="0"/>
              <a:t>Free and commercial feeds</a:t>
            </a:r>
          </a:p>
          <a:p>
            <a:pPr lvl="1"/>
            <a:r>
              <a:rPr lang="en-BE" dirty="0"/>
              <a:t>IP addresses, file hashes, domains, TTPs</a:t>
            </a:r>
          </a:p>
          <a:p>
            <a:pPr lvl="1"/>
            <a:endParaRPr lang="en-BE" dirty="0"/>
          </a:p>
          <a:p>
            <a:r>
              <a:rPr lang="en-BE" dirty="0"/>
              <a:t>Connect to trusted providers</a:t>
            </a:r>
          </a:p>
          <a:p>
            <a:pPr lvl="1"/>
            <a:r>
              <a:rPr lang="en-BE" dirty="0"/>
              <a:t>Government and sector/industry MISP</a:t>
            </a:r>
          </a:p>
          <a:p>
            <a:pPr lvl="1"/>
            <a:endParaRPr lang="en-BE" dirty="0"/>
          </a:p>
          <a:p>
            <a:r>
              <a:rPr lang="en-BE" dirty="0"/>
              <a:t>Query and update security controls</a:t>
            </a:r>
          </a:p>
          <a:p>
            <a:pPr lvl="1"/>
            <a:r>
              <a:rPr lang="en-BE" dirty="0"/>
              <a:t>Proxy server, firewall, logs, endpoints</a:t>
            </a:r>
          </a:p>
          <a:p>
            <a:pPr lvl="1"/>
            <a:r>
              <a:rPr lang="en-BE" dirty="0"/>
              <a:t>SIEM, IDS</a:t>
            </a:r>
          </a:p>
          <a:p>
            <a:pPr lvl="1"/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AE467-634E-2945-9004-1E8C32BA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MISP and threat intelligence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CA1C5-3251-C44C-970E-72E1F5E9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F1BE-8389-AF44-B4C5-FCEB16217F9C}" type="slidenum">
              <a:rPr lang="en-BE" smtClean="0"/>
              <a:pPr/>
              <a:t>17</a:t>
            </a:fld>
            <a:endParaRPr lang="en-BE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6AA9BF2-5BF6-DF44-BDBD-2FAA287FB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475" y="2278929"/>
            <a:ext cx="1319630" cy="115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2AA85919-8959-F943-B307-120FB4841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562" y="1005496"/>
            <a:ext cx="596527" cy="53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D9E6CC1-1341-2B4B-8535-9649B1863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965" y="1005495"/>
            <a:ext cx="596527" cy="53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7717547A-19A7-4947-AE73-32A166E33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368" y="1017028"/>
            <a:ext cx="596527" cy="53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413F32-182F-8D44-8DCB-A1B07A70BE7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329632" y="1554493"/>
            <a:ext cx="651774" cy="5529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3D7504-9274-F040-B52D-9922B4D17F78}"/>
              </a:ext>
            </a:extLst>
          </p:cNvPr>
          <p:cNvCxnSpPr>
            <a:cxnSpLocks/>
            <a:stCxn id="5122" idx="2"/>
          </p:cNvCxnSpPr>
          <p:nvPr/>
        </p:nvCxnSpPr>
        <p:spPr>
          <a:xfrm flipH="1">
            <a:off x="10066371" y="1542961"/>
            <a:ext cx="518455" cy="5644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B01A63-9DC0-754C-8204-E34617359575}"/>
              </a:ext>
            </a:extLst>
          </p:cNvPr>
          <p:cNvCxnSpPr>
            <a:cxnSpLocks/>
            <a:stCxn id="5124" idx="2"/>
          </p:cNvCxnSpPr>
          <p:nvPr/>
        </p:nvCxnSpPr>
        <p:spPr>
          <a:xfrm flipH="1">
            <a:off x="9441973" y="1542960"/>
            <a:ext cx="15256" cy="5644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8" name="Picture 8">
            <a:extLst>
              <a:ext uri="{FF2B5EF4-FFF2-40B4-BE49-F238E27FC236}">
                <a16:creationId xmlns:a16="http://schemas.microsoft.com/office/drawing/2014/main" id="{0296AD11-EF44-3745-83F3-3D7929C26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677" y="2461492"/>
            <a:ext cx="1026223" cy="89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>
            <a:extLst>
              <a:ext uri="{FF2B5EF4-FFF2-40B4-BE49-F238E27FC236}">
                <a16:creationId xmlns:a16="http://schemas.microsoft.com/office/drawing/2014/main" id="{3962F772-FE70-9C4A-9134-4BC54B350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642" y="2461492"/>
            <a:ext cx="1026223" cy="89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 descr="Laptop">
            <a:extLst>
              <a:ext uri="{FF2B5EF4-FFF2-40B4-BE49-F238E27FC236}">
                <a16:creationId xmlns:a16="http://schemas.microsoft.com/office/drawing/2014/main" id="{138EA629-83EB-2242-94DB-12AEE414F6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13812" y="4233780"/>
            <a:ext cx="914400" cy="914400"/>
          </a:xfrm>
          <a:prstGeom prst="rect">
            <a:avLst/>
          </a:prstGeom>
        </p:spPr>
      </p:pic>
      <p:pic>
        <p:nvPicPr>
          <p:cNvPr id="25" name="Graphic 24" descr="Server">
            <a:extLst>
              <a:ext uri="{FF2B5EF4-FFF2-40B4-BE49-F238E27FC236}">
                <a16:creationId xmlns:a16="http://schemas.microsoft.com/office/drawing/2014/main" id="{A0CE905A-575E-4144-BB50-3D746EB42A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13090" y="4233780"/>
            <a:ext cx="914400" cy="91440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5DE11E70-FD91-204C-AD6E-A615CB02E9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82109" y="4233780"/>
            <a:ext cx="914400" cy="9144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FAC724-72B9-BF41-BE0F-62A4B3CEED61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8194865" y="2910863"/>
            <a:ext cx="460654" cy="0"/>
          </a:xfrm>
          <a:prstGeom prst="straightConnector1">
            <a:avLst/>
          </a:prstGeom>
          <a:ln w="38100">
            <a:solidFill>
              <a:srgbClr val="B6E7E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4EA0528-3EEE-BD41-8DBF-090E7322127E}"/>
              </a:ext>
            </a:extLst>
          </p:cNvPr>
          <p:cNvCxnSpPr>
            <a:cxnSpLocks/>
          </p:cNvCxnSpPr>
          <p:nvPr/>
        </p:nvCxnSpPr>
        <p:spPr>
          <a:xfrm>
            <a:off x="10240685" y="2910863"/>
            <a:ext cx="460654" cy="0"/>
          </a:xfrm>
          <a:prstGeom prst="straightConnector1">
            <a:avLst/>
          </a:prstGeom>
          <a:ln w="38100">
            <a:solidFill>
              <a:srgbClr val="B6E7E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92101DF-A962-D44F-AFB1-31ECB36AEDC3}"/>
              </a:ext>
            </a:extLst>
          </p:cNvPr>
          <p:cNvCxnSpPr>
            <a:cxnSpLocks/>
          </p:cNvCxnSpPr>
          <p:nvPr/>
        </p:nvCxnSpPr>
        <p:spPr>
          <a:xfrm flipV="1">
            <a:off x="8368438" y="3644397"/>
            <a:ext cx="518913" cy="547506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CD1D5A9-B872-D147-A94C-14167C7084A2}"/>
              </a:ext>
            </a:extLst>
          </p:cNvPr>
          <p:cNvCxnSpPr>
            <a:cxnSpLocks/>
          </p:cNvCxnSpPr>
          <p:nvPr/>
        </p:nvCxnSpPr>
        <p:spPr>
          <a:xfrm flipH="1" flipV="1">
            <a:off x="10038364" y="3644397"/>
            <a:ext cx="404641" cy="51646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76D2E42-0240-F64D-8D5E-C4F7D87779E3}"/>
              </a:ext>
            </a:extLst>
          </p:cNvPr>
          <p:cNvCxnSpPr>
            <a:cxnSpLocks/>
          </p:cNvCxnSpPr>
          <p:nvPr/>
        </p:nvCxnSpPr>
        <p:spPr>
          <a:xfrm flipV="1">
            <a:off x="9417282" y="3644397"/>
            <a:ext cx="12431" cy="526202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125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6D99-2EE3-0248-9CBB-2E91FE58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Typical process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DB5950E-9231-6F44-8413-280C331C28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6830504"/>
              </p:ext>
            </p:extLst>
          </p:nvPr>
        </p:nvGraphicFramePr>
        <p:xfrm>
          <a:off x="838200" y="2411521"/>
          <a:ext cx="10515600" cy="3354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AA934-04B0-034F-986C-7FA18AB2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MISP and threat intelligence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F6FDA-2092-944C-B4FD-EDA883BB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F1BE-8389-AF44-B4C5-FCEB16217F9C}" type="slidenum">
              <a:rPr lang="en-BE" smtClean="0"/>
              <a:pPr/>
              <a:t>18</a:t>
            </a:fld>
            <a:endParaRPr lang="en-BE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3062868D-6AB1-FE4D-839C-7469F5570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114" y="1092091"/>
            <a:ext cx="1026223" cy="89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AB115017-DF20-B441-B30E-5B3EDF54B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951" y="1092091"/>
            <a:ext cx="1026224" cy="89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Danger">
            <a:extLst>
              <a:ext uri="{FF2B5EF4-FFF2-40B4-BE49-F238E27FC236}">
                <a16:creationId xmlns:a16="http://schemas.microsoft.com/office/drawing/2014/main" id="{82D5BC38-B424-0149-AD8A-E7D327EA42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08100" y="1092091"/>
            <a:ext cx="914400" cy="914400"/>
          </a:xfrm>
          <a:prstGeom prst="rect">
            <a:avLst/>
          </a:prstGeom>
        </p:spPr>
      </p:pic>
      <p:pic>
        <p:nvPicPr>
          <p:cNvPr id="11" name="Graphic 10" descr="Server">
            <a:extLst>
              <a:ext uri="{FF2B5EF4-FFF2-40B4-BE49-F238E27FC236}">
                <a16:creationId xmlns:a16="http://schemas.microsoft.com/office/drawing/2014/main" id="{84619DCC-A238-7D4A-A5DF-1D182848DD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87790" y="1092091"/>
            <a:ext cx="914400" cy="914400"/>
          </a:xfrm>
          <a:prstGeom prst="rect">
            <a:avLst/>
          </a:prstGeom>
        </p:spPr>
      </p:pic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id="{5B3FFD94-F080-1741-8004-9084F05976F1}"/>
              </a:ext>
            </a:extLst>
          </p:cNvPr>
          <p:cNvSpPr/>
          <p:nvPr/>
        </p:nvSpPr>
        <p:spPr>
          <a:xfrm flipH="1">
            <a:off x="4060114" y="5589780"/>
            <a:ext cx="7293685" cy="5400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Share back and report back</a:t>
            </a:r>
          </a:p>
        </p:txBody>
      </p:sp>
    </p:spTree>
    <p:extLst>
      <p:ext uri="{BB962C8B-B14F-4D97-AF65-F5344CB8AC3E}">
        <p14:creationId xmlns:p14="http://schemas.microsoft.com/office/powerpoint/2010/main" val="1298950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EF5E-8177-9A45-917C-91479AF0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Use cases for received threat events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C5B66AF-EAC7-B849-BC86-F7098065B1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135882"/>
              </p:ext>
            </p:extLst>
          </p:nvPr>
        </p:nvGraphicFramePr>
        <p:xfrm>
          <a:off x="846138" y="846138"/>
          <a:ext cx="10515600" cy="5314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05BD9-1BE6-FB47-9A71-6986B9A40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MISP and threat intelligence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97513-FFE4-3047-AA52-75362E1D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F1BE-8389-AF44-B4C5-FCEB16217F9C}" type="slidenum">
              <a:rPr lang="en-BE" smtClean="0"/>
              <a:pPr/>
              <a:t>19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7692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676B-C539-5C45-9853-E91748D3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What is threat intelligence?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3262-18D2-5B4D-911E-8C6B2CD2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Threat Intelligence (TI)</a:t>
            </a:r>
          </a:p>
          <a:p>
            <a:pPr lvl="1"/>
            <a:r>
              <a:rPr lang="en-GB" dirty="0"/>
              <a:t>evidence-based </a:t>
            </a:r>
            <a:r>
              <a:rPr lang="en-GB" b="1" dirty="0"/>
              <a:t>knowledge</a:t>
            </a:r>
            <a:r>
              <a:rPr lang="en-GB" dirty="0"/>
              <a:t>, including context, mechanisms, indicators, implications and actionable advice.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about an existing or emerging </a:t>
            </a:r>
            <a:r>
              <a:rPr lang="en-GB" b="1" dirty="0"/>
              <a:t>menace</a:t>
            </a:r>
            <a:r>
              <a:rPr lang="en-GB" dirty="0"/>
              <a:t> or hazard to IT or information assets.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It can be used to </a:t>
            </a:r>
            <a:r>
              <a:rPr lang="en-GB" b="1" dirty="0"/>
              <a:t>inform decisions </a:t>
            </a:r>
            <a:r>
              <a:rPr lang="en-GB" dirty="0"/>
              <a:t>regarding the subject's </a:t>
            </a:r>
            <a:r>
              <a:rPr lang="en-GB" b="1" dirty="0"/>
              <a:t>response</a:t>
            </a:r>
            <a:r>
              <a:rPr lang="en-GB" dirty="0"/>
              <a:t> to that menace or hazard.</a:t>
            </a:r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A5DA4-6E68-A446-930A-6C1A97B4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MISP and threat intelligence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1A265-186B-464D-A422-EAF4439A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F1BE-8389-AF44-B4C5-FCEB16217F9C}" type="slidenum">
              <a:rPr lang="en-BE" smtClean="0"/>
              <a:pPr/>
              <a:t>2</a:t>
            </a:fld>
            <a:endParaRPr lang="en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E6F363-EBBF-E242-BA26-C41928738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724" y="860327"/>
            <a:ext cx="1093076" cy="25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237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3527-7EF6-0B46-B0CC-4B2221B910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/>
              <a:t>What do you need?</a:t>
            </a:r>
          </a:p>
        </p:txBody>
      </p:sp>
    </p:spTree>
    <p:extLst>
      <p:ext uri="{BB962C8B-B14F-4D97-AF65-F5344CB8AC3E}">
        <p14:creationId xmlns:p14="http://schemas.microsoft.com/office/powerpoint/2010/main" val="923647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9038-0A62-4446-84F5-A03EE85F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What do you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899E0-CF58-2D4C-91CB-AD4601D95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b="1"/>
              <a:t>Hardware</a:t>
            </a:r>
            <a:r>
              <a:rPr lang="en-BE"/>
              <a:t> and software</a:t>
            </a:r>
          </a:p>
          <a:p>
            <a:pPr lvl="1"/>
            <a:r>
              <a:rPr lang="en-BE"/>
              <a:t>One server with Linux (preferably Ubuntu Linux)</a:t>
            </a:r>
          </a:p>
          <a:p>
            <a:pPr lvl="1"/>
            <a:r>
              <a:rPr lang="en-BE"/>
              <a:t>Average storage and memory (250GB/64GB)</a:t>
            </a:r>
          </a:p>
          <a:p>
            <a:pPr lvl="1"/>
            <a:r>
              <a:rPr lang="en-BE"/>
              <a:t>MISP uses a web server (Apache) and database server (MariaDB)</a:t>
            </a:r>
          </a:p>
          <a:p>
            <a:endParaRPr lang="en-BE"/>
          </a:p>
          <a:p>
            <a:r>
              <a:rPr lang="en-BE" b="1"/>
              <a:t>Installation</a:t>
            </a:r>
          </a:p>
          <a:p>
            <a:pPr lvl="1"/>
            <a:r>
              <a:rPr lang="en-BE"/>
              <a:t>MISP is usually installed from source via Github</a:t>
            </a:r>
          </a:p>
          <a:p>
            <a:pPr lvl="1"/>
            <a:endParaRPr lang="en-BE"/>
          </a:p>
          <a:p>
            <a:r>
              <a:rPr lang="en-BE" b="1"/>
              <a:t>Infrastructure integration</a:t>
            </a:r>
          </a:p>
          <a:p>
            <a:pPr lvl="1"/>
            <a:r>
              <a:rPr lang="en-BE"/>
              <a:t>Customizations for integration with security controls</a:t>
            </a:r>
          </a:p>
          <a:p>
            <a:pPr lvl="1"/>
            <a:r>
              <a:rPr lang="en-BE"/>
              <a:t>Base capabilities are included</a:t>
            </a:r>
          </a:p>
          <a:p>
            <a:pPr lvl="1"/>
            <a:r>
              <a:rPr lang="en-BE"/>
              <a:t>Needs to be tuned to your environment</a:t>
            </a:r>
          </a:p>
          <a:p>
            <a:pPr lvl="1"/>
            <a:endParaRPr lang="en-BE"/>
          </a:p>
          <a:p>
            <a:pPr lvl="1"/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0142-53A3-1140-9D12-9D1FAC928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MISP and threat intelligence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7094D-6B63-2F4F-9677-489BCA35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F1BE-8389-AF44-B4C5-FCEB16217F9C}" type="slidenum">
              <a:rPr lang="en-BE" smtClean="0"/>
              <a:pPr/>
              <a:t>21</a:t>
            </a:fld>
            <a:endParaRPr lang="en-BE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9A2F461-0C19-0E48-9A22-47FFC97E8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370" y="860327"/>
            <a:ext cx="1319630" cy="115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33D2D918-12ED-A648-83A0-909DFA065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8985" y="46751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31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58F8-813B-7F4F-B388-9CC06CD37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/>
              <a:t>MISP details</a:t>
            </a:r>
          </a:p>
        </p:txBody>
      </p:sp>
    </p:spTree>
    <p:extLst>
      <p:ext uri="{BB962C8B-B14F-4D97-AF65-F5344CB8AC3E}">
        <p14:creationId xmlns:p14="http://schemas.microsoft.com/office/powerpoint/2010/main" val="2044346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2C64A-20FA-3740-8253-384976E6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Access to MISP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1CEF3-3FF0-684B-AF91-E9E87B8B7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b="1"/>
              <a:t>Web</a:t>
            </a:r>
            <a:r>
              <a:rPr lang="en-BE"/>
              <a:t> interface</a:t>
            </a:r>
          </a:p>
          <a:p>
            <a:pPr lvl="1"/>
            <a:r>
              <a:rPr lang="en-BE"/>
              <a:t>Multiple users and groups</a:t>
            </a:r>
          </a:p>
          <a:p>
            <a:pPr lvl="1"/>
            <a:r>
              <a:rPr lang="en-BE"/>
              <a:t>Role based access</a:t>
            </a:r>
          </a:p>
          <a:p>
            <a:endParaRPr lang="en-BE"/>
          </a:p>
          <a:p>
            <a:endParaRPr lang="en-BE"/>
          </a:p>
          <a:p>
            <a:r>
              <a:rPr lang="en-BE" b="1"/>
              <a:t>API</a:t>
            </a:r>
            <a:r>
              <a:rPr lang="en-BE"/>
              <a:t> access for automation</a:t>
            </a:r>
          </a:p>
          <a:p>
            <a:pPr lvl="1"/>
            <a:r>
              <a:rPr lang="en-BE"/>
              <a:t>Integration with other tools</a:t>
            </a:r>
          </a:p>
          <a:p>
            <a:pPr lvl="1"/>
            <a:r>
              <a:rPr lang="en-BE"/>
              <a:t>Synchronization with security controls</a:t>
            </a:r>
          </a:p>
          <a:p>
            <a:pPr lvl="1"/>
            <a:r>
              <a:rPr lang="en-BE"/>
              <a:t>Python library</a:t>
            </a:r>
          </a:p>
          <a:p>
            <a:endParaRPr lang="en-BE"/>
          </a:p>
          <a:p>
            <a:endParaRPr lang="en-BE"/>
          </a:p>
          <a:p>
            <a:endParaRPr lang="en-BE"/>
          </a:p>
          <a:p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E9F0B-AB2D-384A-965F-499784B4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MISP and threat intelligence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3303B-8886-0B49-82FF-468256B7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F1BE-8389-AF44-B4C5-FCEB16217F9C}" type="slidenum">
              <a:rPr lang="en-BE" smtClean="0"/>
              <a:pPr/>
              <a:t>23</a:t>
            </a:fld>
            <a:endParaRPr lang="en-BE"/>
          </a:p>
        </p:txBody>
      </p:sp>
      <p:pic>
        <p:nvPicPr>
          <p:cNvPr id="8194" name="Picture 2" descr="MISP – Malware Information Sharing Platform – All things in moderation">
            <a:extLst>
              <a:ext uri="{FF2B5EF4-FFF2-40B4-BE49-F238E27FC236}">
                <a16:creationId xmlns:a16="http://schemas.microsoft.com/office/drawing/2014/main" id="{767D3BBD-D2F5-4941-924A-C91396A49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0" y="846000"/>
            <a:ext cx="4787900" cy="22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212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65AF-507E-9A49-9443-082D6B61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MISP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27CC4-9CBF-2047-BEF6-7E0DC91A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/>
              <a:t>Events are </a:t>
            </a:r>
            <a:r>
              <a:rPr lang="en-GB" dirty="0"/>
              <a:t>containers of </a:t>
            </a:r>
            <a:r>
              <a:rPr lang="en-GB" b="1" dirty="0"/>
              <a:t>contextually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linked information</a:t>
            </a:r>
          </a:p>
          <a:p>
            <a:pPr lvl="1"/>
            <a:r>
              <a:rPr lang="en-GB" dirty="0"/>
              <a:t>From an incident, a security report</a:t>
            </a:r>
            <a:br>
              <a:rPr lang="en-GB" dirty="0"/>
            </a:br>
            <a:r>
              <a:rPr lang="en-GB" dirty="0"/>
              <a:t>or a threat actor analysis</a:t>
            </a:r>
          </a:p>
          <a:p>
            <a:endParaRPr lang="en-GB" dirty="0"/>
          </a:p>
          <a:p>
            <a:r>
              <a:rPr lang="en-GB" dirty="0"/>
              <a:t>Contains attributes with </a:t>
            </a:r>
            <a:r>
              <a:rPr lang="en-GB" b="1" dirty="0"/>
              <a:t>indicators</a:t>
            </a:r>
          </a:p>
          <a:p>
            <a:endParaRPr lang="en-GB" dirty="0"/>
          </a:p>
          <a:p>
            <a:r>
              <a:rPr lang="en-GB" dirty="0"/>
              <a:t>Tools, techniques and procedures</a:t>
            </a:r>
          </a:p>
          <a:p>
            <a:endParaRPr lang="en-GB" dirty="0"/>
          </a:p>
          <a:p>
            <a:r>
              <a:rPr lang="en-GB" dirty="0"/>
              <a:t>Your desired (or expected) actions</a:t>
            </a:r>
          </a:p>
          <a:p>
            <a:pPr lvl="1"/>
            <a:r>
              <a:rPr lang="en-GB" dirty="0"/>
              <a:t>Block, detect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CE120-8C11-8240-92BB-42DF1098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MISP and threat intelligence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54277-95C3-B342-B807-42196435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F1BE-8389-AF44-B4C5-FCEB16217F9C}" type="slidenum">
              <a:rPr lang="en-BE" smtClean="0"/>
              <a:pPr/>
              <a:t>24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F63D18-02CC-4645-B2BD-8C6B0767B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532" y="846000"/>
            <a:ext cx="5050167" cy="31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04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7798-E153-7A4C-BFFC-A0CE6C70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MISP dashboard with trends and statistics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8D48B-A4A4-2B48-A34B-5849C1DA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MISP and threat intelligence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E8D70-A69B-674C-9FE7-84BB5B734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F1BE-8389-AF44-B4C5-FCEB16217F9C}" type="slidenum">
              <a:rPr lang="en-BE" smtClean="0"/>
              <a:pPr/>
              <a:t>25</a:t>
            </a:fld>
            <a:endParaRPr lang="en-BE"/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A3B71423-ACA8-D245-87AA-9A1F5AEBB4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741" y="846138"/>
            <a:ext cx="9336394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887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5286-C59A-0743-8C23-E2B498EB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Timeline and clusters of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F7237-6FE6-3741-9C3E-A7B9D406B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96920-F67C-8A4C-B082-B8C91E98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MISP and threat intelligence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E813D-8B0C-C94E-8E77-E6AB0F3A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F1BE-8389-AF44-B4C5-FCEB16217F9C}" type="slidenum">
              <a:rPr lang="en-BE" smtClean="0"/>
              <a:pPr/>
              <a:t>26</a:t>
            </a:fld>
            <a:endParaRPr lang="en-BE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7C50369-4884-924A-A52E-BFFAF505E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14" y="2799643"/>
            <a:ext cx="8432786" cy="337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FB00557B-DE5F-FC47-B072-3C446BF1F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00" y="875462"/>
            <a:ext cx="7175500" cy="285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D97734-E2D3-1A46-A396-D6601FF12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482" y="860326"/>
            <a:ext cx="4362118" cy="181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820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DAC3C-7859-204F-B328-9C1428F2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Information quality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37CEA-29FC-0940-A8D0-897BC5E3F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Contextualization </a:t>
            </a:r>
          </a:p>
          <a:p>
            <a:endParaRPr lang="en-BE"/>
          </a:p>
          <a:p>
            <a:endParaRPr lang="en-BE"/>
          </a:p>
          <a:p>
            <a:endParaRPr lang="en-BE"/>
          </a:p>
          <a:p>
            <a:endParaRPr lang="en-BE"/>
          </a:p>
          <a:p>
            <a:r>
              <a:rPr lang="en-BE"/>
              <a:t>False positive </a:t>
            </a:r>
            <a:br>
              <a:rPr lang="en-BE"/>
            </a:br>
            <a:r>
              <a:rPr lang="en-BE"/>
              <a:t>management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2391F-72CC-D74E-9666-BA4A94D81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8443" y="7877176"/>
            <a:ext cx="8802057" cy="257474"/>
          </a:xfrm>
        </p:spPr>
        <p:txBody>
          <a:bodyPr/>
          <a:lstStyle/>
          <a:p>
            <a:r>
              <a:rPr lang="en-GB" dirty="0"/>
              <a:t>MISP and threat intelligence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410C3-C6D0-CE4F-87B8-0CBFFD6A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F1BE-8389-AF44-B4C5-FCEB16217F9C}" type="slidenum">
              <a:rPr lang="en-BE" smtClean="0"/>
              <a:pPr/>
              <a:t>27</a:t>
            </a:fld>
            <a:endParaRPr lang="en-BE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6BFDB8F-0D92-F84B-A2B2-4792FDF38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696275"/>
            <a:ext cx="7632700" cy="228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MISP 2.4.61 released">
            <a:extLst>
              <a:ext uri="{FF2B5EF4-FFF2-40B4-BE49-F238E27FC236}">
                <a16:creationId xmlns:a16="http://schemas.microsoft.com/office/drawing/2014/main" id="{5B546A16-8716-F745-B478-B0DD94CDD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298" y="3429000"/>
            <a:ext cx="7632701" cy="231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31680E75-C2A4-D142-A130-959B7AD9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221" y="5839919"/>
            <a:ext cx="2476499" cy="94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522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99D2-07CC-854C-887F-71B6922F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Correlating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A6C83-D2DE-CE41-A886-F200AAD6C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Correlate on indicators and context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3DEFD-363B-5542-A585-B12B9BBB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MISP and threat intelligence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576FF-51F9-514B-8103-2A1D9864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F1BE-8389-AF44-B4C5-FCEB16217F9C}" type="slidenum">
              <a:rPr lang="en-BE" smtClean="0"/>
              <a:pPr/>
              <a:t>28</a:t>
            </a:fld>
            <a:endParaRPr lang="en-BE"/>
          </a:p>
        </p:txBody>
      </p:sp>
      <p:pic>
        <p:nvPicPr>
          <p:cNvPr id="10242" name="Picture 2" descr="Privacy Aware Sharing of IOCs in MISP">
            <a:extLst>
              <a:ext uri="{FF2B5EF4-FFF2-40B4-BE49-F238E27FC236}">
                <a16:creationId xmlns:a16="http://schemas.microsoft.com/office/drawing/2014/main" id="{35972986-437A-F845-88E5-DB7BFCC91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199" y="696274"/>
            <a:ext cx="3225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Index of /assets/images/misp/blog">
            <a:extLst>
              <a:ext uri="{FF2B5EF4-FFF2-40B4-BE49-F238E27FC236}">
                <a16:creationId xmlns:a16="http://schemas.microsoft.com/office/drawing/2014/main" id="{C8AEBD83-4C0E-B94A-AB72-F255DD18E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00" y="2739205"/>
            <a:ext cx="7848600" cy="342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381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2559F-241B-FE42-B379-9CF621461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Continuous feedback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083EA-1786-0E4C-9E28-EB3E5ED56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Feedback on observed indicators</a:t>
            </a:r>
          </a:p>
          <a:p>
            <a:r>
              <a:rPr lang="en-BE" dirty="0"/>
              <a:t>Confirm presence of activity</a:t>
            </a:r>
          </a:p>
          <a:p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60D14-EAB7-FA43-97FA-670F5713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MISP and threat intelligence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5F728-3868-264D-B4CD-29A00818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F1BE-8389-AF44-B4C5-FCEB16217F9C}" type="slidenum">
              <a:rPr lang="en-BE" smtClean="0"/>
              <a:pPr/>
              <a:t>29</a:t>
            </a:fld>
            <a:endParaRPr lang="en-BE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A7785C7-A496-8D4E-8302-FC7F6D273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731" y="860327"/>
            <a:ext cx="5514269" cy="244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3261E767-6A54-2B43-95ED-1BA6D7B72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00" y="3870830"/>
            <a:ext cx="6438900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496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676B-C539-5C45-9853-E91748D3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What is threat intelligence?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3262-18D2-5B4D-911E-8C6B2CD2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Threat Intelligence (TI)</a:t>
            </a:r>
          </a:p>
          <a:p>
            <a:pPr lvl="1"/>
            <a:r>
              <a:rPr lang="en-GB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evidence-based </a:t>
            </a:r>
            <a:r>
              <a:rPr lang="en-GB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knowledge</a:t>
            </a:r>
            <a:r>
              <a:rPr lang="en-GB" dirty="0">
                <a:solidFill>
                  <a:schemeClr val="tx1">
                    <a:lumMod val="40000"/>
                    <a:lumOff val="60000"/>
                  </a:schemeClr>
                </a:solidFill>
              </a:rPr>
              <a:t>, including context, mechanisms, indicators, implications and actionable advice.</a:t>
            </a:r>
            <a:br>
              <a:rPr lang="en-GB" dirty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endParaRPr lang="en-GB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GB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about an existing or emerging </a:t>
            </a:r>
            <a:r>
              <a:rPr lang="en-GB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menace</a:t>
            </a:r>
            <a:r>
              <a:rPr lang="en-GB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or hazard to IT or information assets.</a:t>
            </a:r>
            <a:br>
              <a:rPr lang="en-GB" dirty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endParaRPr lang="en-GB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GB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It can be used to </a:t>
            </a:r>
            <a:r>
              <a:rPr lang="en-GB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inform decisions </a:t>
            </a:r>
            <a:r>
              <a:rPr lang="en-GB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regarding the subject's </a:t>
            </a:r>
            <a:r>
              <a:rPr lang="en-GB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response</a:t>
            </a:r>
            <a:r>
              <a:rPr lang="en-GB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to that menace or hazard.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Understand </a:t>
            </a:r>
            <a:r>
              <a:rPr lang="en-GB" b="1" dirty="0"/>
              <a:t>threats targeting an organisation</a:t>
            </a:r>
            <a:r>
              <a:rPr lang="en-GB" dirty="0"/>
              <a:t>.</a:t>
            </a:r>
          </a:p>
          <a:p>
            <a:pPr lvl="2"/>
            <a:r>
              <a:rPr lang="en-GB" dirty="0"/>
              <a:t>Attackers motives and behaviours.</a:t>
            </a:r>
          </a:p>
          <a:p>
            <a:pPr lvl="2"/>
            <a:r>
              <a:rPr lang="en-GB" dirty="0"/>
              <a:t>Faster and better informed decisions.</a:t>
            </a:r>
          </a:p>
          <a:p>
            <a:pPr lvl="2"/>
            <a:r>
              <a:rPr lang="en-GB" dirty="0"/>
              <a:t>To prepare, protect, detect and respond to these threats.</a:t>
            </a:r>
          </a:p>
          <a:p>
            <a:pPr lvl="1"/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A5DA4-6E68-A446-930A-6C1A97B4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MISP and threat intelligence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1A265-186B-464D-A422-EAF4439A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F1BE-8389-AF44-B4C5-FCEB16217F9C}" type="slidenum">
              <a:rPr lang="en-BE" smtClean="0"/>
              <a:pPr/>
              <a:t>3</a:t>
            </a:fld>
            <a:endParaRPr lang="en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E6F363-EBBF-E242-BA26-C41928738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724" y="860327"/>
            <a:ext cx="1093076" cy="25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073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2A87-5167-6942-94BA-AA23D36D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Relevant indicators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C5CDF-79F1-7A44-B7D8-76139E7E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MISP and threat intelligence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92B03-2800-A848-B005-EDFDFA01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F1BE-8389-AF44-B4C5-FCEB16217F9C}" type="slidenum">
              <a:rPr lang="en-BE" smtClean="0"/>
              <a:pPr/>
              <a:t>30</a:t>
            </a:fld>
            <a:endParaRPr lang="en-B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470C3-147C-6C4D-8C3A-2D7392C2E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Remove older (less- / non relevant) indicators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4B82D4C9-CD95-C947-89BF-60ACCA093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200" y="2067404"/>
            <a:ext cx="9347200" cy="330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941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58F8-813B-7F4F-B388-9CC06CD37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/>
              <a:t>MISP in industrial environment</a:t>
            </a:r>
          </a:p>
        </p:txBody>
      </p:sp>
    </p:spTree>
    <p:extLst>
      <p:ext uri="{BB962C8B-B14F-4D97-AF65-F5344CB8AC3E}">
        <p14:creationId xmlns:p14="http://schemas.microsoft.com/office/powerpoint/2010/main" val="3504900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9923-94E4-8D48-8B6D-1F22AD39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MISP in industrial / ICS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16DA-BF43-DC45-979D-5B74FE039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“Normal” MISP</a:t>
            </a:r>
          </a:p>
          <a:p>
            <a:endParaRPr lang="en-BE"/>
          </a:p>
          <a:p>
            <a:r>
              <a:rPr lang="en-BE"/>
              <a:t>Export threat events</a:t>
            </a:r>
          </a:p>
          <a:p>
            <a:endParaRPr lang="en-BE"/>
          </a:p>
          <a:p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FD73A-1CAF-7C4D-89AB-B650C326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MISP and threat intelligence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5D94D-A4C2-0C4E-A317-46D64EC7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F1BE-8389-AF44-B4C5-FCEB16217F9C}" type="slidenum">
              <a:rPr lang="en-BE" smtClean="0"/>
              <a:pPr/>
              <a:t>32</a:t>
            </a:fld>
            <a:endParaRPr lang="en-BE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A257CB5-C71D-234F-A2D9-1761AAA06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630" y="860327"/>
            <a:ext cx="1319630" cy="115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CDB691EF-574E-5F42-B5D3-01CFEDD78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94034" y="1968410"/>
            <a:ext cx="597578" cy="5975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2BEC90-2E70-BB41-B428-6CE7491B7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2445" y="2408627"/>
            <a:ext cx="3556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38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9923-94E4-8D48-8B6D-1F22AD39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MISP in industrial / ICS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16DA-BF43-DC45-979D-5B74FE039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“Normal” MISP</a:t>
            </a:r>
          </a:p>
          <a:p>
            <a:endParaRPr lang="en-BE"/>
          </a:p>
          <a:p>
            <a:r>
              <a:rPr lang="en-BE"/>
              <a:t>Export threat events</a:t>
            </a:r>
          </a:p>
          <a:p>
            <a:endParaRPr lang="en-BE"/>
          </a:p>
          <a:p>
            <a:r>
              <a:rPr lang="en-BE"/>
              <a:t>Transfer via USB</a:t>
            </a:r>
          </a:p>
          <a:p>
            <a:pPr lvl="1"/>
            <a:r>
              <a:rPr lang="en-BE"/>
              <a:t>Scan via kiosk</a:t>
            </a:r>
          </a:p>
          <a:p>
            <a:pPr lvl="1"/>
            <a:endParaRPr lang="en-BE"/>
          </a:p>
          <a:p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FD73A-1CAF-7C4D-89AB-B650C326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MISP and threat intelligence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5D94D-A4C2-0C4E-A317-46D64EC7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F1BE-8389-AF44-B4C5-FCEB16217F9C}" type="slidenum">
              <a:rPr lang="en-BE" smtClean="0"/>
              <a:pPr/>
              <a:t>33</a:t>
            </a:fld>
            <a:endParaRPr lang="en-BE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A257CB5-C71D-234F-A2D9-1761AAA06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630" y="860327"/>
            <a:ext cx="1319630" cy="115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CDB691EF-574E-5F42-B5D3-01CFEDD78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94034" y="1968410"/>
            <a:ext cx="597578" cy="5975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2BEC90-2E70-BB41-B428-6CE7491B7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2445" y="2408627"/>
            <a:ext cx="355600" cy="355600"/>
          </a:xfrm>
          <a:prstGeom prst="rect">
            <a:avLst/>
          </a:prstGeom>
        </p:spPr>
      </p:pic>
      <p:pic>
        <p:nvPicPr>
          <p:cNvPr id="15" name="Graphic 14" descr="Run">
            <a:extLst>
              <a:ext uri="{FF2B5EF4-FFF2-40B4-BE49-F238E27FC236}">
                <a16:creationId xmlns:a16="http://schemas.microsoft.com/office/drawing/2014/main" id="{AFB6E8DD-5C52-4C41-8919-84B9BC968B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21684" y="2786416"/>
            <a:ext cx="921522" cy="92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60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9923-94E4-8D48-8B6D-1F22AD39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MISP in industrial / ICS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16DA-BF43-DC45-979D-5B74FE039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“Normal” MISP</a:t>
            </a:r>
          </a:p>
          <a:p>
            <a:endParaRPr lang="en-BE"/>
          </a:p>
          <a:p>
            <a:r>
              <a:rPr lang="en-BE"/>
              <a:t>Export threat events</a:t>
            </a:r>
          </a:p>
          <a:p>
            <a:endParaRPr lang="en-BE"/>
          </a:p>
          <a:p>
            <a:r>
              <a:rPr lang="en-BE"/>
              <a:t>Transfer via USB</a:t>
            </a:r>
          </a:p>
          <a:p>
            <a:pPr lvl="1"/>
            <a:r>
              <a:rPr lang="en-BE"/>
              <a:t>Scan via kiosk</a:t>
            </a:r>
          </a:p>
          <a:p>
            <a:pPr lvl="1"/>
            <a:endParaRPr lang="en-BE"/>
          </a:p>
          <a:p>
            <a:r>
              <a:rPr lang="en-BE"/>
              <a:t>Import threat events</a:t>
            </a:r>
          </a:p>
          <a:p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FD73A-1CAF-7C4D-89AB-B650C326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MISP and threat intelligence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5D94D-A4C2-0C4E-A317-46D64EC7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F1BE-8389-AF44-B4C5-FCEB16217F9C}" type="slidenum">
              <a:rPr lang="en-BE" smtClean="0"/>
              <a:pPr/>
              <a:t>34</a:t>
            </a:fld>
            <a:endParaRPr lang="en-BE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A257CB5-C71D-234F-A2D9-1761AAA06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630" y="860327"/>
            <a:ext cx="1319630" cy="115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CDB691EF-574E-5F42-B5D3-01CFEDD78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94034" y="1968410"/>
            <a:ext cx="597578" cy="5975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2BEC90-2E70-BB41-B428-6CE7491B7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2445" y="2408627"/>
            <a:ext cx="355600" cy="35560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C90CC6E-6973-5540-B6D7-E506E49AAF79}"/>
              </a:ext>
            </a:extLst>
          </p:cNvPr>
          <p:cNvSpPr/>
          <p:nvPr/>
        </p:nvSpPr>
        <p:spPr>
          <a:xfrm>
            <a:off x="8077200" y="3519013"/>
            <a:ext cx="2641600" cy="2373787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BE">
                <a:solidFill>
                  <a:schemeClr val="tx2"/>
                </a:solidFill>
              </a:rPr>
              <a:t>ICS – Airgapped</a:t>
            </a:r>
          </a:p>
        </p:txBody>
      </p:sp>
      <p:pic>
        <p:nvPicPr>
          <p:cNvPr id="15" name="Graphic 14" descr="Run">
            <a:extLst>
              <a:ext uri="{FF2B5EF4-FFF2-40B4-BE49-F238E27FC236}">
                <a16:creationId xmlns:a16="http://schemas.microsoft.com/office/drawing/2014/main" id="{AFB6E8DD-5C52-4C41-8919-84B9BC968B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21684" y="2786416"/>
            <a:ext cx="921522" cy="921522"/>
          </a:xfrm>
          <a:prstGeom prst="rect">
            <a:avLst/>
          </a:prstGeom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AD14F3A4-E6E1-BF4D-B7CB-1B1091329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630" y="4556592"/>
            <a:ext cx="1319630" cy="115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Gears">
            <a:extLst>
              <a:ext uri="{FF2B5EF4-FFF2-40B4-BE49-F238E27FC236}">
                <a16:creationId xmlns:a16="http://schemas.microsoft.com/office/drawing/2014/main" id="{E43B7911-E61F-AC4A-8120-008F1E7C93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62220" y="4005444"/>
            <a:ext cx="597578" cy="5975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F41BC25-08C8-D849-98AF-1D599B845E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8029" y="3617484"/>
            <a:ext cx="3556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83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58F8-813B-7F4F-B388-9CC06CD37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5249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B90FD-D345-7546-822A-F6EDE0E0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Intelligence is more than Information. Or data.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A56FDFA-B405-4C4B-A8CD-E7779877E6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455422"/>
              </p:ext>
            </p:extLst>
          </p:nvPr>
        </p:nvGraphicFramePr>
        <p:xfrm>
          <a:off x="2344055" y="853551"/>
          <a:ext cx="5402262" cy="5314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1935F-B335-434C-ABE8-422D029F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MISP and threat intelligence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DAD0D-D7AE-0F4B-9B90-6BDCD63F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F1BE-8389-AF44-B4C5-FCEB16217F9C}" type="slidenum">
              <a:rPr lang="en-BE" smtClean="0"/>
              <a:pPr/>
              <a:t>4</a:t>
            </a:fld>
            <a:endParaRPr lang="en-BE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2F7100-9068-724B-801B-987FF8308C12}"/>
              </a:ext>
            </a:extLst>
          </p:cNvPr>
          <p:cNvGrpSpPr/>
          <p:nvPr/>
        </p:nvGrpSpPr>
        <p:grpSpPr>
          <a:xfrm>
            <a:off x="7861808" y="2007295"/>
            <a:ext cx="1544955" cy="2843409"/>
            <a:chOff x="6419452" y="2040709"/>
            <a:chExt cx="1544955" cy="2843409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F1A6A2D2-AF44-F344-B3F7-B695016C1101}"/>
                </a:ext>
              </a:extLst>
            </p:cNvPr>
            <p:cNvSpPr/>
            <p:nvPr/>
          </p:nvSpPr>
          <p:spPr>
            <a:xfrm>
              <a:off x="6419452" y="2040709"/>
              <a:ext cx="1544954" cy="529179"/>
            </a:xfrm>
            <a:custGeom>
              <a:avLst/>
              <a:gdLst>
                <a:gd name="connsiteX0" fmla="*/ 0 w 1544954"/>
                <a:gd name="connsiteY0" fmla="*/ 85831 h 858308"/>
                <a:gd name="connsiteX1" fmla="*/ 85831 w 1544954"/>
                <a:gd name="connsiteY1" fmla="*/ 0 h 858308"/>
                <a:gd name="connsiteX2" fmla="*/ 1459123 w 1544954"/>
                <a:gd name="connsiteY2" fmla="*/ 0 h 858308"/>
                <a:gd name="connsiteX3" fmla="*/ 1544954 w 1544954"/>
                <a:gd name="connsiteY3" fmla="*/ 85831 h 858308"/>
                <a:gd name="connsiteX4" fmla="*/ 1544954 w 1544954"/>
                <a:gd name="connsiteY4" fmla="*/ 772477 h 858308"/>
                <a:gd name="connsiteX5" fmla="*/ 1459123 w 1544954"/>
                <a:gd name="connsiteY5" fmla="*/ 858308 h 858308"/>
                <a:gd name="connsiteX6" fmla="*/ 85831 w 1544954"/>
                <a:gd name="connsiteY6" fmla="*/ 858308 h 858308"/>
                <a:gd name="connsiteX7" fmla="*/ 0 w 1544954"/>
                <a:gd name="connsiteY7" fmla="*/ 772477 h 858308"/>
                <a:gd name="connsiteX8" fmla="*/ 0 w 1544954"/>
                <a:gd name="connsiteY8" fmla="*/ 85831 h 85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44954" h="858308">
                  <a:moveTo>
                    <a:pt x="0" y="85831"/>
                  </a:moveTo>
                  <a:cubicBezTo>
                    <a:pt x="0" y="38428"/>
                    <a:pt x="38428" y="0"/>
                    <a:pt x="85831" y="0"/>
                  </a:cubicBezTo>
                  <a:lnTo>
                    <a:pt x="1459123" y="0"/>
                  </a:lnTo>
                  <a:cubicBezTo>
                    <a:pt x="1506526" y="0"/>
                    <a:pt x="1544954" y="38428"/>
                    <a:pt x="1544954" y="85831"/>
                  </a:cubicBezTo>
                  <a:lnTo>
                    <a:pt x="1544954" y="772477"/>
                  </a:lnTo>
                  <a:cubicBezTo>
                    <a:pt x="1544954" y="819880"/>
                    <a:pt x="1506526" y="858308"/>
                    <a:pt x="1459123" y="858308"/>
                  </a:cubicBezTo>
                  <a:lnTo>
                    <a:pt x="85831" y="858308"/>
                  </a:lnTo>
                  <a:cubicBezTo>
                    <a:pt x="38428" y="858308"/>
                    <a:pt x="0" y="819880"/>
                    <a:pt x="0" y="772477"/>
                  </a:cubicBezTo>
                  <a:lnTo>
                    <a:pt x="0" y="8583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2769" tIns="112769" rIns="112769" bIns="112769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300" kern="1200" dirty="0"/>
                <a:t>Analyse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CF0A3-33E5-6F45-8386-74BCC3A26E25}"/>
                </a:ext>
              </a:extLst>
            </p:cNvPr>
            <p:cNvSpPr/>
            <p:nvPr/>
          </p:nvSpPr>
          <p:spPr>
            <a:xfrm>
              <a:off x="6419453" y="3197824"/>
              <a:ext cx="1544954" cy="529179"/>
            </a:xfrm>
            <a:custGeom>
              <a:avLst/>
              <a:gdLst>
                <a:gd name="connsiteX0" fmla="*/ 0 w 1544954"/>
                <a:gd name="connsiteY0" fmla="*/ 85831 h 858308"/>
                <a:gd name="connsiteX1" fmla="*/ 85831 w 1544954"/>
                <a:gd name="connsiteY1" fmla="*/ 0 h 858308"/>
                <a:gd name="connsiteX2" fmla="*/ 1459123 w 1544954"/>
                <a:gd name="connsiteY2" fmla="*/ 0 h 858308"/>
                <a:gd name="connsiteX3" fmla="*/ 1544954 w 1544954"/>
                <a:gd name="connsiteY3" fmla="*/ 85831 h 858308"/>
                <a:gd name="connsiteX4" fmla="*/ 1544954 w 1544954"/>
                <a:gd name="connsiteY4" fmla="*/ 772477 h 858308"/>
                <a:gd name="connsiteX5" fmla="*/ 1459123 w 1544954"/>
                <a:gd name="connsiteY5" fmla="*/ 858308 h 858308"/>
                <a:gd name="connsiteX6" fmla="*/ 85831 w 1544954"/>
                <a:gd name="connsiteY6" fmla="*/ 858308 h 858308"/>
                <a:gd name="connsiteX7" fmla="*/ 0 w 1544954"/>
                <a:gd name="connsiteY7" fmla="*/ 772477 h 858308"/>
                <a:gd name="connsiteX8" fmla="*/ 0 w 1544954"/>
                <a:gd name="connsiteY8" fmla="*/ 85831 h 85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44954" h="858308">
                  <a:moveTo>
                    <a:pt x="0" y="85831"/>
                  </a:moveTo>
                  <a:cubicBezTo>
                    <a:pt x="0" y="38428"/>
                    <a:pt x="38428" y="0"/>
                    <a:pt x="85831" y="0"/>
                  </a:cubicBezTo>
                  <a:lnTo>
                    <a:pt x="1459123" y="0"/>
                  </a:lnTo>
                  <a:cubicBezTo>
                    <a:pt x="1506526" y="0"/>
                    <a:pt x="1544954" y="38428"/>
                    <a:pt x="1544954" y="85831"/>
                  </a:cubicBezTo>
                  <a:lnTo>
                    <a:pt x="1544954" y="772477"/>
                  </a:lnTo>
                  <a:cubicBezTo>
                    <a:pt x="1544954" y="819880"/>
                    <a:pt x="1506526" y="858308"/>
                    <a:pt x="1459123" y="858308"/>
                  </a:cubicBezTo>
                  <a:lnTo>
                    <a:pt x="85831" y="858308"/>
                  </a:lnTo>
                  <a:cubicBezTo>
                    <a:pt x="38428" y="858308"/>
                    <a:pt x="0" y="819880"/>
                    <a:pt x="0" y="772477"/>
                  </a:cubicBezTo>
                  <a:lnTo>
                    <a:pt x="0" y="8583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2769" tIns="112769" rIns="112769" bIns="112769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300" kern="1200" dirty="0"/>
                <a:t>Process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4950AFD-A506-7445-B352-24DD1FD54D36}"/>
                </a:ext>
              </a:extLst>
            </p:cNvPr>
            <p:cNvSpPr/>
            <p:nvPr/>
          </p:nvSpPr>
          <p:spPr>
            <a:xfrm flipV="1">
              <a:off x="7024208" y="2722911"/>
              <a:ext cx="386239" cy="287537"/>
            </a:xfrm>
            <a:custGeom>
              <a:avLst/>
              <a:gdLst>
                <a:gd name="connsiteX0" fmla="*/ 0 w 321865"/>
                <a:gd name="connsiteY0" fmla="*/ 77248 h 386238"/>
                <a:gd name="connsiteX1" fmla="*/ 160933 w 321865"/>
                <a:gd name="connsiteY1" fmla="*/ 77248 h 386238"/>
                <a:gd name="connsiteX2" fmla="*/ 160933 w 321865"/>
                <a:gd name="connsiteY2" fmla="*/ 0 h 386238"/>
                <a:gd name="connsiteX3" fmla="*/ 321865 w 321865"/>
                <a:gd name="connsiteY3" fmla="*/ 193119 h 386238"/>
                <a:gd name="connsiteX4" fmla="*/ 160933 w 321865"/>
                <a:gd name="connsiteY4" fmla="*/ 386238 h 386238"/>
                <a:gd name="connsiteX5" fmla="*/ 160933 w 321865"/>
                <a:gd name="connsiteY5" fmla="*/ 308990 h 386238"/>
                <a:gd name="connsiteX6" fmla="*/ 0 w 321865"/>
                <a:gd name="connsiteY6" fmla="*/ 308990 h 386238"/>
                <a:gd name="connsiteX7" fmla="*/ 0 w 321865"/>
                <a:gd name="connsiteY7" fmla="*/ 77248 h 38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1865" h="386238">
                  <a:moveTo>
                    <a:pt x="257491" y="1"/>
                  </a:moveTo>
                  <a:lnTo>
                    <a:pt x="257491" y="193120"/>
                  </a:lnTo>
                  <a:lnTo>
                    <a:pt x="321865" y="193120"/>
                  </a:lnTo>
                  <a:lnTo>
                    <a:pt x="160933" y="386237"/>
                  </a:lnTo>
                  <a:lnTo>
                    <a:pt x="0" y="193120"/>
                  </a:lnTo>
                  <a:lnTo>
                    <a:pt x="64374" y="193120"/>
                  </a:lnTo>
                  <a:lnTo>
                    <a:pt x="64374" y="1"/>
                  </a:lnTo>
                  <a:lnTo>
                    <a:pt x="257491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7249" tIns="1" rIns="77248" bIns="96559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600" kern="1200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4E7E812-2040-A24E-BF64-B2229A041B38}"/>
                </a:ext>
              </a:extLst>
            </p:cNvPr>
            <p:cNvSpPr/>
            <p:nvPr/>
          </p:nvSpPr>
          <p:spPr>
            <a:xfrm>
              <a:off x="6419453" y="4354939"/>
              <a:ext cx="1544954" cy="529179"/>
            </a:xfrm>
            <a:custGeom>
              <a:avLst/>
              <a:gdLst>
                <a:gd name="connsiteX0" fmla="*/ 0 w 1544954"/>
                <a:gd name="connsiteY0" fmla="*/ 85831 h 858308"/>
                <a:gd name="connsiteX1" fmla="*/ 85831 w 1544954"/>
                <a:gd name="connsiteY1" fmla="*/ 0 h 858308"/>
                <a:gd name="connsiteX2" fmla="*/ 1459123 w 1544954"/>
                <a:gd name="connsiteY2" fmla="*/ 0 h 858308"/>
                <a:gd name="connsiteX3" fmla="*/ 1544954 w 1544954"/>
                <a:gd name="connsiteY3" fmla="*/ 85831 h 858308"/>
                <a:gd name="connsiteX4" fmla="*/ 1544954 w 1544954"/>
                <a:gd name="connsiteY4" fmla="*/ 772477 h 858308"/>
                <a:gd name="connsiteX5" fmla="*/ 1459123 w 1544954"/>
                <a:gd name="connsiteY5" fmla="*/ 858308 h 858308"/>
                <a:gd name="connsiteX6" fmla="*/ 85831 w 1544954"/>
                <a:gd name="connsiteY6" fmla="*/ 858308 h 858308"/>
                <a:gd name="connsiteX7" fmla="*/ 0 w 1544954"/>
                <a:gd name="connsiteY7" fmla="*/ 772477 h 858308"/>
                <a:gd name="connsiteX8" fmla="*/ 0 w 1544954"/>
                <a:gd name="connsiteY8" fmla="*/ 85831 h 85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44954" h="858308">
                  <a:moveTo>
                    <a:pt x="0" y="85831"/>
                  </a:moveTo>
                  <a:cubicBezTo>
                    <a:pt x="0" y="38428"/>
                    <a:pt x="38428" y="0"/>
                    <a:pt x="85831" y="0"/>
                  </a:cubicBezTo>
                  <a:lnTo>
                    <a:pt x="1459123" y="0"/>
                  </a:lnTo>
                  <a:cubicBezTo>
                    <a:pt x="1506526" y="0"/>
                    <a:pt x="1544954" y="38428"/>
                    <a:pt x="1544954" y="85831"/>
                  </a:cubicBezTo>
                  <a:lnTo>
                    <a:pt x="1544954" y="772477"/>
                  </a:lnTo>
                  <a:cubicBezTo>
                    <a:pt x="1544954" y="819880"/>
                    <a:pt x="1506526" y="858308"/>
                    <a:pt x="1459123" y="858308"/>
                  </a:cubicBezTo>
                  <a:lnTo>
                    <a:pt x="85831" y="858308"/>
                  </a:lnTo>
                  <a:cubicBezTo>
                    <a:pt x="38428" y="858308"/>
                    <a:pt x="0" y="819880"/>
                    <a:pt x="0" y="772477"/>
                  </a:cubicBezTo>
                  <a:lnTo>
                    <a:pt x="0" y="8583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2769" tIns="112769" rIns="112769" bIns="112769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300" kern="1200" dirty="0"/>
                <a:t>Collect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818ABDE-3C56-3845-8109-1069C9AA9DFF}"/>
                </a:ext>
              </a:extLst>
            </p:cNvPr>
            <p:cNvSpPr/>
            <p:nvPr/>
          </p:nvSpPr>
          <p:spPr>
            <a:xfrm flipV="1">
              <a:off x="6998809" y="3914379"/>
              <a:ext cx="386239" cy="287537"/>
            </a:xfrm>
            <a:custGeom>
              <a:avLst/>
              <a:gdLst>
                <a:gd name="connsiteX0" fmla="*/ 0 w 321865"/>
                <a:gd name="connsiteY0" fmla="*/ 77248 h 386238"/>
                <a:gd name="connsiteX1" fmla="*/ 160933 w 321865"/>
                <a:gd name="connsiteY1" fmla="*/ 77248 h 386238"/>
                <a:gd name="connsiteX2" fmla="*/ 160933 w 321865"/>
                <a:gd name="connsiteY2" fmla="*/ 0 h 386238"/>
                <a:gd name="connsiteX3" fmla="*/ 321865 w 321865"/>
                <a:gd name="connsiteY3" fmla="*/ 193119 h 386238"/>
                <a:gd name="connsiteX4" fmla="*/ 160933 w 321865"/>
                <a:gd name="connsiteY4" fmla="*/ 386238 h 386238"/>
                <a:gd name="connsiteX5" fmla="*/ 160933 w 321865"/>
                <a:gd name="connsiteY5" fmla="*/ 308990 h 386238"/>
                <a:gd name="connsiteX6" fmla="*/ 0 w 321865"/>
                <a:gd name="connsiteY6" fmla="*/ 308990 h 386238"/>
                <a:gd name="connsiteX7" fmla="*/ 0 w 321865"/>
                <a:gd name="connsiteY7" fmla="*/ 77248 h 38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1865" h="386238">
                  <a:moveTo>
                    <a:pt x="257491" y="1"/>
                  </a:moveTo>
                  <a:lnTo>
                    <a:pt x="257491" y="193120"/>
                  </a:lnTo>
                  <a:lnTo>
                    <a:pt x="321865" y="193120"/>
                  </a:lnTo>
                  <a:lnTo>
                    <a:pt x="160933" y="386237"/>
                  </a:lnTo>
                  <a:lnTo>
                    <a:pt x="0" y="193120"/>
                  </a:lnTo>
                  <a:lnTo>
                    <a:pt x="64374" y="193120"/>
                  </a:lnTo>
                  <a:lnTo>
                    <a:pt x="64374" y="1"/>
                  </a:lnTo>
                  <a:lnTo>
                    <a:pt x="257491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7249" tIns="1" rIns="77248" bIns="96559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9284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44B8C5F-A9D6-A842-9B6F-BCD6A66D7DC0}"/>
              </a:ext>
            </a:extLst>
          </p:cNvPr>
          <p:cNvSpPr/>
          <p:nvPr/>
        </p:nvSpPr>
        <p:spPr>
          <a:xfrm>
            <a:off x="8151880" y="1090909"/>
            <a:ext cx="3789414" cy="273033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rIns="36000" rtlCol="0" anchor="t" anchorCtr="0"/>
          <a:lstStyle/>
          <a:p>
            <a:r>
              <a:rPr lang="en-BE" sz="1600" i="1"/>
              <a:t>“Why” and “Who”</a:t>
            </a:r>
          </a:p>
          <a:p>
            <a:endParaRPr lang="en-BE" sz="1600"/>
          </a:p>
          <a:p>
            <a:r>
              <a:rPr lang="en-BE" sz="1600"/>
              <a:t>High level risks and trends</a:t>
            </a:r>
          </a:p>
          <a:p>
            <a:r>
              <a:rPr lang="en-BE" sz="1600" b="1"/>
              <a:t>Business decision making</a:t>
            </a:r>
            <a:endParaRPr lang="en-BE" sz="1600"/>
          </a:p>
          <a:p>
            <a:r>
              <a:rPr lang="en-BE" sz="1600"/>
              <a:t> </a:t>
            </a:r>
          </a:p>
          <a:p>
            <a:endParaRPr lang="en-BE" sz="1600"/>
          </a:p>
          <a:p>
            <a:r>
              <a:rPr lang="en-BE" sz="1600"/>
              <a:t>Threat landscapes</a:t>
            </a:r>
          </a:p>
          <a:p>
            <a:r>
              <a:rPr lang="en-BE" sz="1600"/>
              <a:t> 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EA57CA1-7EB6-584D-90B2-871B49C7FFBE}"/>
              </a:ext>
            </a:extLst>
          </p:cNvPr>
          <p:cNvSpPr/>
          <p:nvPr/>
        </p:nvSpPr>
        <p:spPr>
          <a:xfrm>
            <a:off x="4201291" y="1090909"/>
            <a:ext cx="3779999" cy="273033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rIns="36000" rtlCol="0" anchor="t" anchorCtr="0"/>
          <a:lstStyle/>
          <a:p>
            <a:r>
              <a:rPr lang="en-BE" sz="1600" i="1"/>
              <a:t>“How”</a:t>
            </a:r>
          </a:p>
          <a:p>
            <a:endParaRPr lang="en-BE" sz="1600"/>
          </a:p>
          <a:p>
            <a:r>
              <a:rPr lang="en-BE" sz="1600"/>
              <a:t>TTPs, capabiliities and infrastructure</a:t>
            </a:r>
          </a:p>
          <a:p>
            <a:r>
              <a:rPr lang="en-BE" sz="1600" b="1"/>
              <a:t>Prioritize operations</a:t>
            </a:r>
            <a:r>
              <a:rPr lang="en-BE" sz="1600"/>
              <a:t> </a:t>
            </a:r>
          </a:p>
          <a:p>
            <a:r>
              <a:rPr lang="en-BE" sz="1600"/>
              <a:t>Address blind spots in detection</a:t>
            </a:r>
          </a:p>
          <a:p>
            <a:endParaRPr lang="en-BE" sz="1600"/>
          </a:p>
          <a:p>
            <a:r>
              <a:rPr lang="en-BE" sz="1600"/>
              <a:t>Threat feeds with context</a:t>
            </a:r>
          </a:p>
          <a:p>
            <a:r>
              <a:rPr lang="en-BE" sz="1600"/>
              <a:t>Operational threat reports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C21CD0B-92CB-C24F-9B5C-6C5D079991AA}"/>
              </a:ext>
            </a:extLst>
          </p:cNvPr>
          <p:cNvSpPr/>
          <p:nvPr/>
        </p:nvSpPr>
        <p:spPr>
          <a:xfrm>
            <a:off x="241293" y="1090909"/>
            <a:ext cx="3780006" cy="273033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rIns="36000" rtlCol="0" anchor="t" anchorCtr="0"/>
          <a:lstStyle/>
          <a:p>
            <a:r>
              <a:rPr lang="en-BE" sz="1600" i="1" dirty="0"/>
              <a:t>“What”, “Where” and “When”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sz="1600" dirty="0"/>
          </a:p>
          <a:p>
            <a:r>
              <a:rPr lang="en-BE" sz="1600" dirty="0"/>
              <a:t>Atomic indicators</a:t>
            </a:r>
          </a:p>
          <a:p>
            <a:r>
              <a:rPr lang="en-BE" sz="1600" b="1" dirty="0"/>
              <a:t>Security controls</a:t>
            </a:r>
          </a:p>
          <a:p>
            <a:r>
              <a:rPr lang="en-BE" sz="1600" dirty="0"/>
              <a:t>Defend organisation</a:t>
            </a:r>
          </a:p>
          <a:p>
            <a:endParaRPr lang="en-BE" sz="1600" dirty="0"/>
          </a:p>
          <a:p>
            <a:r>
              <a:rPr lang="en-BE" sz="1600" dirty="0"/>
              <a:t>Threat data feeds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F3499-98D8-714D-9789-B9FC887C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Threat intelligence use cases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C04CD-8B56-6748-8C97-1A2DD56F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MISP and threat intelligence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770B4-420B-B64E-856A-CF850BB0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F1BE-8389-AF44-B4C5-FCEB16217F9C}" type="slidenum">
              <a:rPr lang="en-BE" smtClean="0"/>
              <a:pPr/>
              <a:t>5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2B4861-6528-9E48-ABA7-B462BB42649A}"/>
              </a:ext>
            </a:extLst>
          </p:cNvPr>
          <p:cNvSpPr/>
          <p:nvPr/>
        </p:nvSpPr>
        <p:spPr>
          <a:xfrm>
            <a:off x="4201300" y="3429000"/>
            <a:ext cx="37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2400" b="1"/>
              <a:t>Operational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B31488-8AE2-9A4F-8DA6-75D482509B72}"/>
              </a:ext>
            </a:extLst>
          </p:cNvPr>
          <p:cNvSpPr/>
          <p:nvPr/>
        </p:nvSpPr>
        <p:spPr>
          <a:xfrm>
            <a:off x="241300" y="3429000"/>
            <a:ext cx="37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2400" b="1"/>
              <a:t>Tactical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B723CF-7763-0244-B804-83700AFE9D4E}"/>
              </a:ext>
            </a:extLst>
          </p:cNvPr>
          <p:cNvSpPr/>
          <p:nvPr/>
        </p:nvSpPr>
        <p:spPr>
          <a:xfrm>
            <a:off x="8161300" y="3429000"/>
            <a:ext cx="37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2400" b="1"/>
              <a:t>Strategic</a:t>
            </a:r>
          </a:p>
        </p:txBody>
      </p:sp>
    </p:spTree>
    <p:extLst>
      <p:ext uri="{BB962C8B-B14F-4D97-AF65-F5344CB8AC3E}">
        <p14:creationId xmlns:p14="http://schemas.microsoft.com/office/powerpoint/2010/main" val="67274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44B8C5F-A9D6-A842-9B6F-BCD6A66D7DC0}"/>
              </a:ext>
            </a:extLst>
          </p:cNvPr>
          <p:cNvSpPr/>
          <p:nvPr/>
        </p:nvSpPr>
        <p:spPr>
          <a:xfrm>
            <a:off x="8151880" y="1090909"/>
            <a:ext cx="3789414" cy="273033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rIns="36000" rtlCol="0" anchor="t" anchorCtr="0"/>
          <a:lstStyle/>
          <a:p>
            <a:r>
              <a:rPr lang="en-BE" sz="1600" i="1"/>
              <a:t>“Why” and “Who”</a:t>
            </a:r>
          </a:p>
          <a:p>
            <a:endParaRPr lang="en-BE" sz="1600"/>
          </a:p>
          <a:p>
            <a:r>
              <a:rPr lang="en-BE" sz="1600"/>
              <a:t>High level risks and trends</a:t>
            </a:r>
          </a:p>
          <a:p>
            <a:r>
              <a:rPr lang="en-BE" sz="1600" b="1"/>
              <a:t>Business decision making</a:t>
            </a:r>
            <a:endParaRPr lang="en-BE" sz="1600"/>
          </a:p>
          <a:p>
            <a:r>
              <a:rPr lang="en-BE" sz="1600"/>
              <a:t> </a:t>
            </a:r>
          </a:p>
          <a:p>
            <a:endParaRPr lang="en-BE" sz="1600"/>
          </a:p>
          <a:p>
            <a:r>
              <a:rPr lang="en-BE" sz="1600"/>
              <a:t>Threat landscapes</a:t>
            </a:r>
          </a:p>
          <a:p>
            <a:r>
              <a:rPr lang="en-BE" sz="1600"/>
              <a:t> 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EA57CA1-7EB6-584D-90B2-871B49C7FFBE}"/>
              </a:ext>
            </a:extLst>
          </p:cNvPr>
          <p:cNvSpPr/>
          <p:nvPr/>
        </p:nvSpPr>
        <p:spPr>
          <a:xfrm>
            <a:off x="4201291" y="1090909"/>
            <a:ext cx="3779999" cy="273033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rIns="36000" rtlCol="0" anchor="t" anchorCtr="0"/>
          <a:lstStyle/>
          <a:p>
            <a:r>
              <a:rPr lang="en-BE" sz="1600" i="1"/>
              <a:t>“How”</a:t>
            </a:r>
          </a:p>
          <a:p>
            <a:endParaRPr lang="en-BE" sz="1600"/>
          </a:p>
          <a:p>
            <a:r>
              <a:rPr lang="en-BE" sz="1600"/>
              <a:t>TTPs, capabiliities and infrastructure</a:t>
            </a:r>
          </a:p>
          <a:p>
            <a:r>
              <a:rPr lang="en-BE" sz="1600" b="1"/>
              <a:t>Prioritize operations</a:t>
            </a:r>
            <a:r>
              <a:rPr lang="en-BE" sz="1600"/>
              <a:t> </a:t>
            </a:r>
          </a:p>
          <a:p>
            <a:r>
              <a:rPr lang="en-BE" sz="1600"/>
              <a:t>Address blind spots in detection</a:t>
            </a:r>
          </a:p>
          <a:p>
            <a:endParaRPr lang="en-BE" sz="1600"/>
          </a:p>
          <a:p>
            <a:r>
              <a:rPr lang="en-BE" sz="1600"/>
              <a:t>Threat feeds with context</a:t>
            </a:r>
          </a:p>
          <a:p>
            <a:r>
              <a:rPr lang="en-BE" sz="1600"/>
              <a:t>Operational threat reports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C21CD0B-92CB-C24F-9B5C-6C5D079991AA}"/>
              </a:ext>
            </a:extLst>
          </p:cNvPr>
          <p:cNvSpPr/>
          <p:nvPr/>
        </p:nvSpPr>
        <p:spPr>
          <a:xfrm>
            <a:off x="241293" y="1090909"/>
            <a:ext cx="3780006" cy="273033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rIns="36000" rtlCol="0" anchor="t" anchorCtr="0"/>
          <a:lstStyle/>
          <a:p>
            <a:r>
              <a:rPr lang="en-BE" sz="1600" i="1" dirty="0"/>
              <a:t>“What”, “Where” and “When”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sz="1600" dirty="0"/>
          </a:p>
          <a:p>
            <a:r>
              <a:rPr lang="en-BE" sz="1600" dirty="0"/>
              <a:t>Atomic indicators</a:t>
            </a:r>
          </a:p>
          <a:p>
            <a:r>
              <a:rPr lang="en-BE" sz="1600" b="1" dirty="0"/>
              <a:t>Security controls</a:t>
            </a:r>
          </a:p>
          <a:p>
            <a:r>
              <a:rPr lang="en-BE" sz="1600" dirty="0"/>
              <a:t>Defend organisation</a:t>
            </a:r>
          </a:p>
          <a:p>
            <a:endParaRPr lang="en-BE" sz="1600" dirty="0"/>
          </a:p>
          <a:p>
            <a:r>
              <a:rPr lang="en-BE" sz="1600" dirty="0"/>
              <a:t>Threat data feeds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F3499-98D8-714D-9789-B9FC887C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Threat intelligence use cases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C04CD-8B56-6748-8C97-1A2DD56F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MISP and threat intelligence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770B4-420B-B64E-856A-CF850BB0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F1BE-8389-AF44-B4C5-FCEB16217F9C}" type="slidenum">
              <a:rPr lang="en-BE" smtClean="0"/>
              <a:pPr/>
              <a:t>6</a:t>
            </a:fld>
            <a:endParaRPr lang="en-BE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761278-7505-1244-8FBE-F00F17B1A020}"/>
              </a:ext>
            </a:extLst>
          </p:cNvPr>
          <p:cNvGrpSpPr/>
          <p:nvPr/>
        </p:nvGrpSpPr>
        <p:grpSpPr>
          <a:xfrm>
            <a:off x="4201298" y="3429000"/>
            <a:ext cx="3780002" cy="1933700"/>
            <a:chOff x="4201298" y="3908300"/>
            <a:chExt cx="3780002" cy="19337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B981DD5-355F-A540-90D9-BA9E06058CBB}"/>
                </a:ext>
              </a:extLst>
            </p:cNvPr>
            <p:cNvSpPr/>
            <p:nvPr/>
          </p:nvSpPr>
          <p:spPr>
            <a:xfrm>
              <a:off x="4201298" y="4178300"/>
              <a:ext cx="3779999" cy="16637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24000" rtlCol="0" anchor="b" anchorCtr="0"/>
            <a:lstStyle/>
            <a:p>
              <a:r>
                <a:rPr lang="en-BE" sz="1600"/>
                <a:t>SOC analyst</a:t>
              </a:r>
            </a:p>
            <a:p>
              <a:r>
                <a:rPr lang="en-BE" sz="1600"/>
                <a:t>Incident response</a:t>
              </a:r>
            </a:p>
            <a:p>
              <a:r>
                <a:rPr lang="en-BE" sz="1600"/>
                <a:t>Vulnerability mgmnt</a:t>
              </a:r>
            </a:p>
            <a:p>
              <a:r>
                <a:rPr lang="en-BE" sz="1600"/>
                <a:t>Threat monitoring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2B4861-6528-9E48-ABA7-B462BB42649A}"/>
                </a:ext>
              </a:extLst>
            </p:cNvPr>
            <p:cNvSpPr/>
            <p:nvPr/>
          </p:nvSpPr>
          <p:spPr>
            <a:xfrm>
              <a:off x="4201300" y="3908300"/>
              <a:ext cx="3780000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2400" b="1"/>
                <a:t>Operational</a:t>
              </a:r>
            </a:p>
          </p:txBody>
        </p:sp>
        <p:pic>
          <p:nvPicPr>
            <p:cNvPr id="17" name="Graphic 16" descr="Decision chart">
              <a:extLst>
                <a:ext uri="{FF2B5EF4-FFF2-40B4-BE49-F238E27FC236}">
                  <a16:creationId xmlns:a16="http://schemas.microsoft.com/office/drawing/2014/main" id="{C368FB36-39E6-E043-A130-99814A140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31922" y="4588619"/>
              <a:ext cx="720000" cy="7200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A5BFCC9-FE31-0343-9F6E-460068C042EA}"/>
              </a:ext>
            </a:extLst>
          </p:cNvPr>
          <p:cNvGrpSpPr/>
          <p:nvPr/>
        </p:nvGrpSpPr>
        <p:grpSpPr>
          <a:xfrm>
            <a:off x="241299" y="3429000"/>
            <a:ext cx="3780001" cy="1933700"/>
            <a:chOff x="241299" y="3908300"/>
            <a:chExt cx="3780001" cy="193370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7AC6F42D-5667-6143-AE08-A71D086C9177}"/>
                </a:ext>
              </a:extLst>
            </p:cNvPr>
            <p:cNvSpPr/>
            <p:nvPr/>
          </p:nvSpPr>
          <p:spPr>
            <a:xfrm>
              <a:off x="241299" y="4178300"/>
              <a:ext cx="3779999" cy="16637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24000" rtlCol="0" anchor="b" anchorCtr="0"/>
            <a:lstStyle/>
            <a:p>
              <a:r>
                <a:rPr lang="en-BE" sz="1600"/>
                <a:t>SOC analyst</a:t>
              </a:r>
            </a:p>
            <a:p>
              <a:r>
                <a:rPr lang="en-BE" sz="1600"/>
                <a:t>Firewall</a:t>
              </a:r>
            </a:p>
            <a:p>
              <a:r>
                <a:rPr lang="en-BE" sz="1600"/>
                <a:t>Proxy</a:t>
              </a:r>
            </a:p>
            <a:p>
              <a:r>
                <a:rPr lang="en-BE" sz="1600"/>
                <a:t>SIEM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B31488-8AE2-9A4F-8DA6-75D482509B72}"/>
                </a:ext>
              </a:extLst>
            </p:cNvPr>
            <p:cNvSpPr/>
            <p:nvPr/>
          </p:nvSpPr>
          <p:spPr>
            <a:xfrm>
              <a:off x="241300" y="3908300"/>
              <a:ext cx="3780000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2400" b="1"/>
                <a:t>Tactical</a:t>
              </a:r>
            </a:p>
          </p:txBody>
        </p:sp>
        <p:pic>
          <p:nvPicPr>
            <p:cNvPr id="20" name="Graphic 19" descr="Playbook">
              <a:extLst>
                <a:ext uri="{FF2B5EF4-FFF2-40B4-BE49-F238E27FC236}">
                  <a16:creationId xmlns:a16="http://schemas.microsoft.com/office/drawing/2014/main" id="{DB5BDC46-6458-6549-972D-7F044EB80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1333" y="4588619"/>
              <a:ext cx="720000" cy="7200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B0AA73F-45B0-F14B-9DB6-DD107780E658}"/>
              </a:ext>
            </a:extLst>
          </p:cNvPr>
          <p:cNvGrpSpPr/>
          <p:nvPr/>
        </p:nvGrpSpPr>
        <p:grpSpPr>
          <a:xfrm>
            <a:off x="8161295" y="3429000"/>
            <a:ext cx="3780005" cy="1865693"/>
            <a:chOff x="8161295" y="3908300"/>
            <a:chExt cx="3780005" cy="1865693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BD846C9C-12B6-1C45-99E5-033EF67E5B4F}"/>
                </a:ext>
              </a:extLst>
            </p:cNvPr>
            <p:cNvSpPr/>
            <p:nvPr/>
          </p:nvSpPr>
          <p:spPr>
            <a:xfrm>
              <a:off x="8161295" y="4110293"/>
              <a:ext cx="3779999" cy="16637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24000" rtlCol="0" anchor="b" anchorCtr="0"/>
            <a:lstStyle/>
            <a:p>
              <a:r>
                <a:rPr lang="en-BE" sz="1600"/>
                <a:t>CISO</a:t>
              </a:r>
            </a:p>
            <a:p>
              <a:r>
                <a:rPr lang="en-BE" sz="1600"/>
                <a:t>CTO</a:t>
              </a:r>
            </a:p>
            <a:p>
              <a:r>
                <a:rPr lang="en-BE" sz="1600"/>
                <a:t>Board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BE" sz="16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EB723CF-7763-0244-B804-83700AFE9D4E}"/>
                </a:ext>
              </a:extLst>
            </p:cNvPr>
            <p:cNvSpPr/>
            <p:nvPr/>
          </p:nvSpPr>
          <p:spPr>
            <a:xfrm>
              <a:off x="8161300" y="3908300"/>
              <a:ext cx="3780000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2400" b="1"/>
                <a:t>Strategic</a:t>
              </a:r>
            </a:p>
          </p:txBody>
        </p:sp>
        <p:pic>
          <p:nvPicPr>
            <p:cNvPr id="22" name="Graphic 21" descr="Meeting">
              <a:extLst>
                <a:ext uri="{FF2B5EF4-FFF2-40B4-BE49-F238E27FC236}">
                  <a16:creationId xmlns:a16="http://schemas.microsoft.com/office/drawing/2014/main" id="{BCB4F3B4-6ED3-D64F-87D2-271F77400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91916" y="4588619"/>
              <a:ext cx="720000" cy="720000"/>
            </a:xfrm>
            <a:prstGeom prst="rect">
              <a:avLst/>
            </a:prstGeom>
          </p:spPr>
        </p:pic>
      </p:grpSp>
      <p:sp>
        <p:nvSpPr>
          <p:cNvPr id="26" name="Striped Right Arrow 25">
            <a:extLst>
              <a:ext uri="{FF2B5EF4-FFF2-40B4-BE49-F238E27FC236}">
                <a16:creationId xmlns:a16="http://schemas.microsoft.com/office/drawing/2014/main" id="{43631A7A-1E6A-6740-95DF-B0B81E50D407}"/>
              </a:ext>
            </a:extLst>
          </p:cNvPr>
          <p:cNvSpPr/>
          <p:nvPr/>
        </p:nvSpPr>
        <p:spPr>
          <a:xfrm>
            <a:off x="241292" y="5589780"/>
            <a:ext cx="11699995" cy="5400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/>
              <a:t>Capability</a:t>
            </a:r>
          </a:p>
        </p:txBody>
      </p:sp>
    </p:spTree>
    <p:extLst>
      <p:ext uri="{BB962C8B-B14F-4D97-AF65-F5344CB8AC3E}">
        <p14:creationId xmlns:p14="http://schemas.microsoft.com/office/powerpoint/2010/main" val="156476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44B8C5F-A9D6-A842-9B6F-BCD6A66D7DC0}"/>
              </a:ext>
            </a:extLst>
          </p:cNvPr>
          <p:cNvSpPr/>
          <p:nvPr/>
        </p:nvSpPr>
        <p:spPr>
          <a:xfrm>
            <a:off x="8151880" y="1090909"/>
            <a:ext cx="3789414" cy="273033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rIns="36000" rtlCol="0" anchor="t" anchorCtr="0"/>
          <a:lstStyle/>
          <a:p>
            <a:r>
              <a:rPr lang="en-BE" sz="1600" i="1"/>
              <a:t>“Why” and “Who”</a:t>
            </a:r>
          </a:p>
          <a:p>
            <a:endParaRPr lang="en-BE" sz="1600"/>
          </a:p>
          <a:p>
            <a:r>
              <a:rPr lang="en-BE" sz="1600"/>
              <a:t>High level risks and trends</a:t>
            </a:r>
          </a:p>
          <a:p>
            <a:r>
              <a:rPr lang="en-BE" sz="1600" b="1"/>
              <a:t>Business decision making</a:t>
            </a:r>
            <a:endParaRPr lang="en-BE" sz="1600"/>
          </a:p>
          <a:p>
            <a:r>
              <a:rPr lang="en-BE" sz="1600"/>
              <a:t> </a:t>
            </a:r>
          </a:p>
          <a:p>
            <a:endParaRPr lang="en-BE" sz="1600"/>
          </a:p>
          <a:p>
            <a:r>
              <a:rPr lang="en-BE" sz="1600"/>
              <a:t>Threat landscapes</a:t>
            </a:r>
          </a:p>
          <a:p>
            <a:r>
              <a:rPr lang="en-BE" sz="1600"/>
              <a:t> 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EA57CA1-7EB6-584D-90B2-871B49C7FFBE}"/>
              </a:ext>
            </a:extLst>
          </p:cNvPr>
          <p:cNvSpPr/>
          <p:nvPr/>
        </p:nvSpPr>
        <p:spPr>
          <a:xfrm>
            <a:off x="4201291" y="1090909"/>
            <a:ext cx="3779999" cy="273033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rIns="36000" rtlCol="0" anchor="t" anchorCtr="0"/>
          <a:lstStyle/>
          <a:p>
            <a:r>
              <a:rPr lang="en-BE" sz="1600" i="1"/>
              <a:t>“How”</a:t>
            </a:r>
          </a:p>
          <a:p>
            <a:endParaRPr lang="en-BE" sz="1600"/>
          </a:p>
          <a:p>
            <a:r>
              <a:rPr lang="en-BE" sz="1600"/>
              <a:t>TTPs, capabiliities and infrastructure</a:t>
            </a:r>
          </a:p>
          <a:p>
            <a:r>
              <a:rPr lang="en-BE" sz="1600" b="1"/>
              <a:t>Prioritize operations</a:t>
            </a:r>
            <a:r>
              <a:rPr lang="en-BE" sz="1600"/>
              <a:t> </a:t>
            </a:r>
          </a:p>
          <a:p>
            <a:r>
              <a:rPr lang="en-BE" sz="1600"/>
              <a:t>Address blind spots in detection</a:t>
            </a:r>
          </a:p>
          <a:p>
            <a:endParaRPr lang="en-BE" sz="1600"/>
          </a:p>
          <a:p>
            <a:r>
              <a:rPr lang="en-BE" sz="1600"/>
              <a:t>Threat feeds with context</a:t>
            </a:r>
          </a:p>
          <a:p>
            <a:r>
              <a:rPr lang="en-BE" sz="1600"/>
              <a:t>Operational threat reports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C21CD0B-92CB-C24F-9B5C-6C5D079991AA}"/>
              </a:ext>
            </a:extLst>
          </p:cNvPr>
          <p:cNvSpPr/>
          <p:nvPr/>
        </p:nvSpPr>
        <p:spPr>
          <a:xfrm>
            <a:off x="241293" y="1090909"/>
            <a:ext cx="3780006" cy="273033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rIns="36000" rtlCol="0" anchor="t" anchorCtr="0"/>
          <a:lstStyle/>
          <a:p>
            <a:r>
              <a:rPr lang="en-BE" sz="1600" i="1" dirty="0"/>
              <a:t>“What”, “Where” and “When”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sz="1600" dirty="0"/>
          </a:p>
          <a:p>
            <a:r>
              <a:rPr lang="en-BE" sz="1600" dirty="0"/>
              <a:t>Atomic indicators</a:t>
            </a:r>
          </a:p>
          <a:p>
            <a:r>
              <a:rPr lang="en-BE" sz="1600" b="1" dirty="0"/>
              <a:t>Security controls</a:t>
            </a:r>
          </a:p>
          <a:p>
            <a:r>
              <a:rPr lang="en-BE" sz="1600" dirty="0"/>
              <a:t>Defend organisation</a:t>
            </a:r>
          </a:p>
          <a:p>
            <a:endParaRPr lang="en-BE" sz="1600" dirty="0"/>
          </a:p>
          <a:p>
            <a:r>
              <a:rPr lang="en-BE" sz="1600" dirty="0"/>
              <a:t>Threat data feeds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F3499-98D8-714D-9789-B9FC887C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Threat intelligence use cases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C04CD-8B56-6748-8C97-1A2DD56F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MISP and threat intelligence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770B4-420B-B64E-856A-CF850BB0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F1BE-8389-AF44-B4C5-FCEB16217F9C}" type="slidenum">
              <a:rPr lang="en-BE" smtClean="0"/>
              <a:pPr/>
              <a:t>7</a:t>
            </a:fld>
            <a:endParaRPr lang="en-BE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761278-7505-1244-8FBE-F00F17B1A020}"/>
              </a:ext>
            </a:extLst>
          </p:cNvPr>
          <p:cNvGrpSpPr/>
          <p:nvPr/>
        </p:nvGrpSpPr>
        <p:grpSpPr>
          <a:xfrm>
            <a:off x="4201298" y="3429000"/>
            <a:ext cx="3780002" cy="1933700"/>
            <a:chOff x="4201298" y="3908300"/>
            <a:chExt cx="3780002" cy="19337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B981DD5-355F-A540-90D9-BA9E06058CBB}"/>
                </a:ext>
              </a:extLst>
            </p:cNvPr>
            <p:cNvSpPr/>
            <p:nvPr/>
          </p:nvSpPr>
          <p:spPr>
            <a:xfrm>
              <a:off x="4201298" y="4178300"/>
              <a:ext cx="3779999" cy="16637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24000" rtlCol="0" anchor="b" anchorCtr="0"/>
            <a:lstStyle/>
            <a:p>
              <a:r>
                <a:rPr lang="en-BE" sz="1600" b="1"/>
                <a:t>malware.exe</a:t>
              </a:r>
              <a:r>
                <a:rPr lang="en-BE" sz="1600"/>
                <a:t> has file hash </a:t>
              </a:r>
              <a:r>
                <a:rPr lang="en-BE" sz="1600" b="1"/>
                <a:t>abcd1234</a:t>
              </a:r>
              <a:r>
                <a:rPr lang="en-BE" sz="1600"/>
                <a:t> and exfiltrates data to </a:t>
              </a:r>
              <a:r>
                <a:rPr lang="en-BE" sz="1600" b="1"/>
                <a:t>1.2.3.4</a:t>
              </a:r>
              <a:r>
                <a:rPr lang="en-BE" sz="1600"/>
                <a:t> beween </a:t>
              </a:r>
            </a:p>
            <a:p>
              <a:r>
                <a:rPr lang="en-BE" sz="1600" b="1"/>
                <a:t>1-Jan-21</a:t>
              </a:r>
              <a:r>
                <a:rPr lang="en-BE" sz="1600"/>
                <a:t> and </a:t>
              </a:r>
              <a:r>
                <a:rPr lang="en-BE" sz="1600" b="1"/>
                <a:t>2-Jan-21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2B4861-6528-9E48-ABA7-B462BB42649A}"/>
                </a:ext>
              </a:extLst>
            </p:cNvPr>
            <p:cNvSpPr/>
            <p:nvPr/>
          </p:nvSpPr>
          <p:spPr>
            <a:xfrm>
              <a:off x="4201300" y="3908300"/>
              <a:ext cx="3780000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2400" b="1"/>
                <a:t>Operational</a:t>
              </a:r>
            </a:p>
          </p:txBody>
        </p:sp>
        <p:pic>
          <p:nvPicPr>
            <p:cNvPr id="17" name="Graphic 16" descr="Decision chart">
              <a:extLst>
                <a:ext uri="{FF2B5EF4-FFF2-40B4-BE49-F238E27FC236}">
                  <a16:creationId xmlns:a16="http://schemas.microsoft.com/office/drawing/2014/main" id="{C368FB36-39E6-E043-A130-99814A140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31922" y="4588619"/>
              <a:ext cx="720000" cy="7200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A5BFCC9-FE31-0343-9F6E-460068C042EA}"/>
              </a:ext>
            </a:extLst>
          </p:cNvPr>
          <p:cNvGrpSpPr/>
          <p:nvPr/>
        </p:nvGrpSpPr>
        <p:grpSpPr>
          <a:xfrm>
            <a:off x="241299" y="3429000"/>
            <a:ext cx="3780001" cy="1933700"/>
            <a:chOff x="241299" y="3908300"/>
            <a:chExt cx="3780001" cy="193370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7AC6F42D-5667-6143-AE08-A71D086C9177}"/>
                </a:ext>
              </a:extLst>
            </p:cNvPr>
            <p:cNvSpPr/>
            <p:nvPr/>
          </p:nvSpPr>
          <p:spPr>
            <a:xfrm>
              <a:off x="241299" y="4178300"/>
              <a:ext cx="3779999" cy="16637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24000" rtlCol="0" anchor="b" anchorCtr="0"/>
            <a:lstStyle/>
            <a:p>
              <a:r>
                <a:rPr lang="en-BE" sz="1600"/>
                <a:t>IP-address: </a:t>
              </a:r>
              <a:r>
                <a:rPr lang="en-BE" sz="1600" b="1"/>
                <a:t>1.2.3.4</a:t>
              </a:r>
            </a:p>
            <a:p>
              <a:r>
                <a:rPr lang="en-BE" sz="1600"/>
                <a:t>File hash: </a:t>
              </a:r>
              <a:r>
                <a:rPr lang="en-BE" sz="1600" b="1"/>
                <a:t>abcd1234</a:t>
              </a:r>
            </a:p>
            <a:p>
              <a:r>
                <a:rPr lang="en-BE" sz="1600"/>
                <a:t>File name: </a:t>
              </a:r>
              <a:r>
                <a:rPr lang="en-BE" sz="1600" b="1"/>
                <a:t>malware.exe</a:t>
              </a:r>
            </a:p>
            <a:p>
              <a:endParaRPr lang="en-BE" sz="16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B31488-8AE2-9A4F-8DA6-75D482509B72}"/>
                </a:ext>
              </a:extLst>
            </p:cNvPr>
            <p:cNvSpPr/>
            <p:nvPr/>
          </p:nvSpPr>
          <p:spPr>
            <a:xfrm>
              <a:off x="241300" y="3908300"/>
              <a:ext cx="3780000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2400" b="1"/>
                <a:t>Tactical</a:t>
              </a:r>
            </a:p>
          </p:txBody>
        </p:sp>
        <p:pic>
          <p:nvPicPr>
            <p:cNvPr id="20" name="Graphic 19" descr="Playbook">
              <a:extLst>
                <a:ext uri="{FF2B5EF4-FFF2-40B4-BE49-F238E27FC236}">
                  <a16:creationId xmlns:a16="http://schemas.microsoft.com/office/drawing/2014/main" id="{DB5BDC46-6458-6549-972D-7F044EB80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1333" y="4588619"/>
              <a:ext cx="720000" cy="7200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B0AA73F-45B0-F14B-9DB6-DD107780E658}"/>
              </a:ext>
            </a:extLst>
          </p:cNvPr>
          <p:cNvGrpSpPr/>
          <p:nvPr/>
        </p:nvGrpSpPr>
        <p:grpSpPr>
          <a:xfrm>
            <a:off x="8161295" y="3429000"/>
            <a:ext cx="3780005" cy="1865693"/>
            <a:chOff x="8161295" y="3908300"/>
            <a:chExt cx="3780005" cy="1865693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BD846C9C-12B6-1C45-99E5-033EF67E5B4F}"/>
                </a:ext>
              </a:extLst>
            </p:cNvPr>
            <p:cNvSpPr/>
            <p:nvPr/>
          </p:nvSpPr>
          <p:spPr>
            <a:xfrm>
              <a:off x="8161295" y="4110293"/>
              <a:ext cx="3779999" cy="16637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24000" rtlCol="0" anchor="b" anchorCtr="0"/>
            <a:lstStyle/>
            <a:p>
              <a:r>
                <a:rPr lang="en-BE" sz="1600" dirty="0"/>
                <a:t>Threat group </a:t>
              </a:r>
              <a:r>
                <a:rPr lang="en-BE" sz="1600" b="1" dirty="0"/>
                <a:t>ZXY</a:t>
              </a:r>
              <a:r>
                <a:rPr lang="en-BE" sz="1600" dirty="0"/>
                <a:t> attacks </a:t>
              </a:r>
              <a:r>
                <a:rPr lang="en-BE" sz="1600" b="1" dirty="0"/>
                <a:t>energy facilities</a:t>
              </a:r>
              <a:r>
                <a:rPr lang="en-BE" sz="1600" dirty="0"/>
                <a:t> in </a:t>
              </a:r>
              <a:r>
                <a:rPr lang="en-BE" sz="1600" b="1" dirty="0"/>
                <a:t>Europe</a:t>
              </a:r>
              <a:r>
                <a:rPr lang="en-BE" sz="1600" dirty="0"/>
                <a:t> with objective to steal company secrets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EB723CF-7763-0244-B804-83700AFE9D4E}"/>
                </a:ext>
              </a:extLst>
            </p:cNvPr>
            <p:cNvSpPr/>
            <p:nvPr/>
          </p:nvSpPr>
          <p:spPr>
            <a:xfrm>
              <a:off x="8161300" y="3908300"/>
              <a:ext cx="3780000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2400" b="1"/>
                <a:t>Strategic</a:t>
              </a:r>
              <a:endParaRPr lang="en-BE" sz="2000" b="1"/>
            </a:p>
          </p:txBody>
        </p:sp>
        <p:pic>
          <p:nvPicPr>
            <p:cNvPr id="22" name="Graphic 21" descr="Meeting">
              <a:extLst>
                <a:ext uri="{FF2B5EF4-FFF2-40B4-BE49-F238E27FC236}">
                  <a16:creationId xmlns:a16="http://schemas.microsoft.com/office/drawing/2014/main" id="{BCB4F3B4-6ED3-D64F-87D2-271F77400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91916" y="4588619"/>
              <a:ext cx="720000" cy="720000"/>
            </a:xfrm>
            <a:prstGeom prst="rect">
              <a:avLst/>
            </a:prstGeom>
          </p:spPr>
        </p:pic>
      </p:grpSp>
      <p:sp>
        <p:nvSpPr>
          <p:cNvPr id="26" name="Striped Right Arrow 25">
            <a:extLst>
              <a:ext uri="{FF2B5EF4-FFF2-40B4-BE49-F238E27FC236}">
                <a16:creationId xmlns:a16="http://schemas.microsoft.com/office/drawing/2014/main" id="{43631A7A-1E6A-6740-95DF-B0B81E50D407}"/>
              </a:ext>
            </a:extLst>
          </p:cNvPr>
          <p:cNvSpPr/>
          <p:nvPr/>
        </p:nvSpPr>
        <p:spPr>
          <a:xfrm>
            <a:off x="241292" y="5589780"/>
            <a:ext cx="11699995" cy="5400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/>
              <a:t>Capability</a:t>
            </a:r>
          </a:p>
        </p:txBody>
      </p:sp>
    </p:spTree>
    <p:extLst>
      <p:ext uri="{BB962C8B-B14F-4D97-AF65-F5344CB8AC3E}">
        <p14:creationId xmlns:p14="http://schemas.microsoft.com/office/powerpoint/2010/main" val="217180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3499-98D8-714D-9789-B9FC887C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Threat intelligence use cases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C04CD-8B56-6748-8C97-1A2DD56F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MISP and threat intelligence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770B4-420B-B64E-856A-CF850BB0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F1BE-8389-AF44-B4C5-FCEB16217F9C}" type="slidenum">
              <a:rPr lang="en-BE" smtClean="0"/>
              <a:pPr/>
              <a:t>8</a:t>
            </a:fld>
            <a:endParaRPr lang="en-BE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836C78-3CC7-D440-9C20-887DE8F1154A}"/>
              </a:ext>
            </a:extLst>
          </p:cNvPr>
          <p:cNvGrpSpPr/>
          <p:nvPr/>
        </p:nvGrpSpPr>
        <p:grpSpPr>
          <a:xfrm>
            <a:off x="1729079" y="671951"/>
            <a:ext cx="8733843" cy="3016373"/>
            <a:chOff x="1601174" y="671951"/>
            <a:chExt cx="8733843" cy="301637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B185CE5-2066-EF4E-9DFF-A6B4B5F0D60B}"/>
                </a:ext>
              </a:extLst>
            </p:cNvPr>
            <p:cNvGrpSpPr/>
            <p:nvPr/>
          </p:nvGrpSpPr>
          <p:grpSpPr>
            <a:xfrm>
              <a:off x="4618150" y="671951"/>
              <a:ext cx="2693191" cy="3016373"/>
              <a:chOff x="4201291" y="1090909"/>
              <a:chExt cx="3780009" cy="4271791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1EA57CA1-7EB6-584D-90B2-871B49C7FFBE}"/>
                  </a:ext>
                </a:extLst>
              </p:cNvPr>
              <p:cNvSpPr/>
              <p:nvPr/>
            </p:nvSpPr>
            <p:spPr>
              <a:xfrm>
                <a:off x="4201291" y="1090909"/>
                <a:ext cx="3779999" cy="2730335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108000" rIns="36000" rtlCol="0" anchor="t" anchorCtr="0"/>
              <a:lstStyle/>
              <a:p>
                <a:r>
                  <a:rPr lang="en-BE" sz="1200" i="1"/>
                  <a:t>“How”</a:t>
                </a:r>
              </a:p>
              <a:p>
                <a:endParaRPr lang="en-BE" sz="1200"/>
              </a:p>
              <a:p>
                <a:r>
                  <a:rPr lang="en-BE" sz="1200"/>
                  <a:t>TTPs, capabiliities and infrastructure</a:t>
                </a:r>
              </a:p>
              <a:p>
                <a:r>
                  <a:rPr lang="en-BE" sz="1200" b="1"/>
                  <a:t>Prioritize operations</a:t>
                </a:r>
                <a:r>
                  <a:rPr lang="en-BE" sz="1200"/>
                  <a:t> </a:t>
                </a:r>
              </a:p>
              <a:p>
                <a:r>
                  <a:rPr lang="en-BE" sz="1200"/>
                  <a:t>Address blind spots in detection</a:t>
                </a:r>
              </a:p>
              <a:p>
                <a:endParaRPr lang="en-BE" sz="1200"/>
              </a:p>
              <a:p>
                <a:r>
                  <a:rPr lang="en-BE" sz="1200"/>
                  <a:t>Threat feeds with context</a:t>
                </a:r>
              </a:p>
              <a:p>
                <a:r>
                  <a:rPr lang="en-BE" sz="1200"/>
                  <a:t>Operational threat reports</a:t>
                </a: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5761278-7505-1244-8FBE-F00F17B1A020}"/>
                  </a:ext>
                </a:extLst>
              </p:cNvPr>
              <p:cNvGrpSpPr/>
              <p:nvPr/>
            </p:nvGrpSpPr>
            <p:grpSpPr>
              <a:xfrm>
                <a:off x="4201298" y="3429000"/>
                <a:ext cx="3780002" cy="1933700"/>
                <a:chOff x="4201298" y="3908300"/>
                <a:chExt cx="3780002" cy="1933700"/>
              </a:xfrm>
            </p:grpSpPr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1B981DD5-355F-A540-90D9-BA9E06058CBB}"/>
                    </a:ext>
                  </a:extLst>
                </p:cNvPr>
                <p:cNvSpPr/>
                <p:nvPr/>
              </p:nvSpPr>
              <p:spPr>
                <a:xfrm>
                  <a:off x="4201298" y="4178300"/>
                  <a:ext cx="3779999" cy="16637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1224000" rtlCol="0" anchor="b" anchorCtr="0"/>
                <a:lstStyle/>
                <a:p>
                  <a:r>
                    <a:rPr lang="en-BE" sz="1200"/>
                    <a:t>SOC analyst</a:t>
                  </a:r>
                </a:p>
                <a:p>
                  <a:r>
                    <a:rPr lang="en-BE" sz="1200"/>
                    <a:t>Incident response</a:t>
                  </a:r>
                </a:p>
                <a:p>
                  <a:r>
                    <a:rPr lang="en-BE" sz="1200"/>
                    <a:t>Vulnerability mgmnt</a:t>
                  </a:r>
                </a:p>
                <a:p>
                  <a:r>
                    <a:rPr lang="en-BE" sz="1200"/>
                    <a:t>Threat monitoring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32B4861-6528-9E48-ABA7-B462BB42649A}"/>
                    </a:ext>
                  </a:extLst>
                </p:cNvPr>
                <p:cNvSpPr/>
                <p:nvPr/>
              </p:nvSpPr>
              <p:spPr>
                <a:xfrm>
                  <a:off x="4201300" y="3908300"/>
                  <a:ext cx="3780000" cy="54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BE" b="1"/>
                    <a:t>Operational</a:t>
                  </a:r>
                </a:p>
              </p:txBody>
            </p:sp>
            <p:pic>
              <p:nvPicPr>
                <p:cNvPr id="17" name="Graphic 16" descr="Decision chart">
                  <a:extLst>
                    <a:ext uri="{FF2B5EF4-FFF2-40B4-BE49-F238E27FC236}">
                      <a16:creationId xmlns:a16="http://schemas.microsoft.com/office/drawing/2014/main" id="{C368FB36-39E6-E043-A130-99814A1406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31922" y="4588619"/>
                  <a:ext cx="720000" cy="720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9E43235-E489-FC4C-B084-5F1560EA516F}"/>
                </a:ext>
              </a:extLst>
            </p:cNvPr>
            <p:cNvGrpSpPr/>
            <p:nvPr/>
          </p:nvGrpSpPr>
          <p:grpSpPr>
            <a:xfrm>
              <a:off x="1601174" y="671951"/>
              <a:ext cx="2693189" cy="3016373"/>
              <a:chOff x="241293" y="1090909"/>
              <a:chExt cx="3780007" cy="4271791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8C21CD0B-92CB-C24F-9B5C-6C5D079991AA}"/>
                  </a:ext>
                </a:extLst>
              </p:cNvPr>
              <p:cNvSpPr/>
              <p:nvPr/>
            </p:nvSpPr>
            <p:spPr>
              <a:xfrm>
                <a:off x="241293" y="1090909"/>
                <a:ext cx="3780006" cy="2730335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108000" rIns="36000" rtlCol="0" anchor="t" anchorCtr="0"/>
              <a:lstStyle/>
              <a:p>
                <a:r>
                  <a:rPr lang="en-BE" sz="1200" i="1" dirty="0"/>
                  <a:t>“What”, “Where” and “When”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BE" sz="1200" dirty="0"/>
              </a:p>
              <a:p>
                <a:r>
                  <a:rPr lang="en-BE" sz="1200" dirty="0"/>
                  <a:t>Atomic indicators</a:t>
                </a:r>
              </a:p>
              <a:p>
                <a:r>
                  <a:rPr lang="en-BE" sz="1200" b="1" dirty="0"/>
                  <a:t>Security controls</a:t>
                </a:r>
              </a:p>
              <a:p>
                <a:r>
                  <a:rPr lang="en-BE" sz="1200" dirty="0"/>
                  <a:t>Defend organisation</a:t>
                </a:r>
              </a:p>
              <a:p>
                <a:endParaRPr lang="en-BE" sz="1200" dirty="0"/>
              </a:p>
              <a:p>
                <a:r>
                  <a:rPr lang="en-BE" sz="1200" dirty="0"/>
                  <a:t>Threat data feeds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BE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BE" sz="1200" dirty="0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A5BFCC9-FE31-0343-9F6E-460068C042EA}"/>
                  </a:ext>
                </a:extLst>
              </p:cNvPr>
              <p:cNvGrpSpPr/>
              <p:nvPr/>
            </p:nvGrpSpPr>
            <p:grpSpPr>
              <a:xfrm>
                <a:off x="241299" y="3429000"/>
                <a:ext cx="3780001" cy="1933700"/>
                <a:chOff x="241299" y="3908300"/>
                <a:chExt cx="3780001" cy="1933700"/>
              </a:xfrm>
            </p:grpSpPr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7AC6F42D-5667-6143-AE08-A71D086C9177}"/>
                    </a:ext>
                  </a:extLst>
                </p:cNvPr>
                <p:cNvSpPr/>
                <p:nvPr/>
              </p:nvSpPr>
              <p:spPr>
                <a:xfrm>
                  <a:off x="241299" y="4178300"/>
                  <a:ext cx="3779999" cy="16637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1224000" rtlCol="0" anchor="b" anchorCtr="0"/>
                <a:lstStyle/>
                <a:p>
                  <a:r>
                    <a:rPr lang="en-BE" sz="1200"/>
                    <a:t>SOC analyst</a:t>
                  </a:r>
                </a:p>
                <a:p>
                  <a:r>
                    <a:rPr lang="en-BE" sz="1200"/>
                    <a:t>Firewall</a:t>
                  </a:r>
                </a:p>
                <a:p>
                  <a:r>
                    <a:rPr lang="en-BE" sz="1200"/>
                    <a:t>Proxy</a:t>
                  </a:r>
                </a:p>
                <a:p>
                  <a:r>
                    <a:rPr lang="en-BE" sz="1200"/>
                    <a:t>SIEM</a:t>
                  </a: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AB31488-8AE2-9A4F-8DA6-75D482509B72}"/>
                    </a:ext>
                  </a:extLst>
                </p:cNvPr>
                <p:cNvSpPr/>
                <p:nvPr/>
              </p:nvSpPr>
              <p:spPr>
                <a:xfrm>
                  <a:off x="241300" y="3908300"/>
                  <a:ext cx="3780000" cy="54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BE" b="1"/>
                    <a:t>Tactical</a:t>
                  </a:r>
                </a:p>
              </p:txBody>
            </p:sp>
            <p:pic>
              <p:nvPicPr>
                <p:cNvPr id="20" name="Graphic 19" descr="Playbook">
                  <a:extLst>
                    <a:ext uri="{FF2B5EF4-FFF2-40B4-BE49-F238E27FC236}">
                      <a16:creationId xmlns:a16="http://schemas.microsoft.com/office/drawing/2014/main" id="{DB5BDC46-6458-6549-972D-7F044EB80B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1333" y="4588619"/>
                  <a:ext cx="720000" cy="720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F3605AF-81C8-F947-A45F-270C64B9DBF4}"/>
                </a:ext>
              </a:extLst>
            </p:cNvPr>
            <p:cNvGrpSpPr/>
            <p:nvPr/>
          </p:nvGrpSpPr>
          <p:grpSpPr>
            <a:xfrm>
              <a:off x="7635121" y="671951"/>
              <a:ext cx="2699896" cy="2968352"/>
              <a:chOff x="8151880" y="1090909"/>
              <a:chExt cx="3789420" cy="4203784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D44B8C5F-A9D6-A842-9B6F-BCD6A66D7DC0}"/>
                  </a:ext>
                </a:extLst>
              </p:cNvPr>
              <p:cNvSpPr/>
              <p:nvPr/>
            </p:nvSpPr>
            <p:spPr>
              <a:xfrm>
                <a:off x="8151880" y="1090909"/>
                <a:ext cx="3789414" cy="2730335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108000" rIns="36000" rtlCol="0" anchor="t" anchorCtr="0"/>
              <a:lstStyle/>
              <a:p>
                <a:r>
                  <a:rPr lang="en-BE" sz="1200" i="1"/>
                  <a:t>“Why” and “Who”</a:t>
                </a:r>
              </a:p>
              <a:p>
                <a:endParaRPr lang="en-BE" sz="1200"/>
              </a:p>
              <a:p>
                <a:r>
                  <a:rPr lang="en-BE" sz="1200"/>
                  <a:t>High level risks and trends</a:t>
                </a:r>
              </a:p>
              <a:p>
                <a:r>
                  <a:rPr lang="en-BE" sz="1200" b="1"/>
                  <a:t>Business decision making</a:t>
                </a:r>
                <a:endParaRPr lang="en-BE" sz="1200"/>
              </a:p>
              <a:p>
                <a:r>
                  <a:rPr lang="en-BE" sz="1200"/>
                  <a:t> </a:t>
                </a:r>
              </a:p>
              <a:p>
                <a:endParaRPr lang="en-BE" sz="1200"/>
              </a:p>
              <a:p>
                <a:r>
                  <a:rPr lang="en-BE" sz="1200"/>
                  <a:t>Threat landscapes</a:t>
                </a:r>
              </a:p>
              <a:p>
                <a:r>
                  <a:rPr lang="en-BE" sz="1200"/>
                  <a:t> 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B0AA73F-45B0-F14B-9DB6-DD107780E658}"/>
                  </a:ext>
                </a:extLst>
              </p:cNvPr>
              <p:cNvGrpSpPr/>
              <p:nvPr/>
            </p:nvGrpSpPr>
            <p:grpSpPr>
              <a:xfrm>
                <a:off x="8161295" y="3429000"/>
                <a:ext cx="3780005" cy="1865693"/>
                <a:chOff x="8161295" y="3908300"/>
                <a:chExt cx="3780005" cy="1865693"/>
              </a:xfrm>
            </p:grpSpPr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BD846C9C-12B6-1C45-99E5-033EF67E5B4F}"/>
                    </a:ext>
                  </a:extLst>
                </p:cNvPr>
                <p:cNvSpPr/>
                <p:nvPr/>
              </p:nvSpPr>
              <p:spPr>
                <a:xfrm>
                  <a:off x="8161295" y="4110293"/>
                  <a:ext cx="3779999" cy="16637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1224000" rtlCol="0" anchor="b" anchorCtr="0"/>
                <a:lstStyle/>
                <a:p>
                  <a:r>
                    <a:rPr lang="en-BE" sz="1200"/>
                    <a:t>CISO</a:t>
                  </a:r>
                </a:p>
                <a:p>
                  <a:r>
                    <a:rPr lang="en-BE" sz="1200"/>
                    <a:t>CTO</a:t>
                  </a:r>
                </a:p>
                <a:p>
                  <a:r>
                    <a:rPr lang="en-BE" sz="1200"/>
                    <a:t>Board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BE" sz="1200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EB723CF-7763-0244-B804-83700AFE9D4E}"/>
                    </a:ext>
                  </a:extLst>
                </p:cNvPr>
                <p:cNvSpPr/>
                <p:nvPr/>
              </p:nvSpPr>
              <p:spPr>
                <a:xfrm>
                  <a:off x="8161300" y="3908300"/>
                  <a:ext cx="3780000" cy="54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BE" b="1"/>
                    <a:t>Strategic</a:t>
                  </a:r>
                </a:p>
              </p:txBody>
            </p:sp>
            <p:pic>
              <p:nvPicPr>
                <p:cNvPr id="22" name="Graphic 21" descr="Meeting">
                  <a:extLst>
                    <a:ext uri="{FF2B5EF4-FFF2-40B4-BE49-F238E27FC236}">
                      <a16:creationId xmlns:a16="http://schemas.microsoft.com/office/drawing/2014/main" id="{BCB4F3B4-6ED3-D64F-87D2-271F77400B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91916" y="4588619"/>
                  <a:ext cx="720000" cy="720000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9C3E5028-EABB-DF47-A398-DCB5016A78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8279" y="4807751"/>
            <a:ext cx="1855442" cy="1349410"/>
          </a:xfrm>
          <a:prstGeom prst="rect">
            <a:avLst/>
          </a:prstGeom>
        </p:spPr>
      </p:pic>
      <p:sp>
        <p:nvSpPr>
          <p:cNvPr id="16" name="Right Brace 15">
            <a:extLst>
              <a:ext uri="{FF2B5EF4-FFF2-40B4-BE49-F238E27FC236}">
                <a16:creationId xmlns:a16="http://schemas.microsoft.com/office/drawing/2014/main" id="{FE6297BB-A0C5-E54B-A7CA-B4C1F49365CB}"/>
              </a:ext>
            </a:extLst>
          </p:cNvPr>
          <p:cNvSpPr/>
          <p:nvPr/>
        </p:nvSpPr>
        <p:spPr>
          <a:xfrm rot="5400000">
            <a:off x="5855802" y="-322112"/>
            <a:ext cx="480391" cy="873383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8743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F371-F07C-C649-ABC8-7A2CDCA82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/>
              <a:t>What is MISP?</a:t>
            </a:r>
          </a:p>
        </p:txBody>
      </p:sp>
    </p:spTree>
    <p:extLst>
      <p:ext uri="{BB962C8B-B14F-4D97-AF65-F5344CB8AC3E}">
        <p14:creationId xmlns:p14="http://schemas.microsoft.com/office/powerpoint/2010/main" val="336911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SP">
      <a:dk1>
        <a:srgbClr val="808080"/>
      </a:dk1>
      <a:lt1>
        <a:srgbClr val="F0F7FF"/>
      </a:lt1>
      <a:dk2>
        <a:srgbClr val="44546A"/>
      </a:dk2>
      <a:lt2>
        <a:srgbClr val="E7E6E6"/>
      </a:lt2>
      <a:accent1>
        <a:srgbClr val="2FA1DB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0324020-A261-4B44-97A2-4C4650A87F1B}" vid="{FFB659B9-5908-CA4B-8126-52C5771FA1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2207</TotalTime>
  <Words>1283</Words>
  <Application>Microsoft Macintosh PowerPoint</Application>
  <PresentationFormat>Widescreen</PresentationFormat>
  <Paragraphs>403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MISP and threat intelligence</vt:lpstr>
      <vt:lpstr>What is threat intelligence?</vt:lpstr>
      <vt:lpstr>What is threat intelligence?</vt:lpstr>
      <vt:lpstr>Intelligence is more than Information. Or data.</vt:lpstr>
      <vt:lpstr>Threat intelligence use cases</vt:lpstr>
      <vt:lpstr>Threat intelligence use cases</vt:lpstr>
      <vt:lpstr>Threat intelligence use cases</vt:lpstr>
      <vt:lpstr>Threat intelligence use cases</vt:lpstr>
      <vt:lpstr>What is MISP?</vt:lpstr>
      <vt:lpstr>What is MISP?</vt:lpstr>
      <vt:lpstr>Diferent users. Different objectives.</vt:lpstr>
      <vt:lpstr>Everyone can receive data. Everyone can contribute to data.</vt:lpstr>
      <vt:lpstr>How does it work?</vt:lpstr>
      <vt:lpstr>How does it work?</vt:lpstr>
      <vt:lpstr>How does it work?</vt:lpstr>
      <vt:lpstr>How does it work?</vt:lpstr>
      <vt:lpstr>How does it work?</vt:lpstr>
      <vt:lpstr>Typical process</vt:lpstr>
      <vt:lpstr>Use cases for received threat events</vt:lpstr>
      <vt:lpstr>What do you need?</vt:lpstr>
      <vt:lpstr>What do you need?</vt:lpstr>
      <vt:lpstr>MISP details</vt:lpstr>
      <vt:lpstr>Access to MISP</vt:lpstr>
      <vt:lpstr>MISP user interface</vt:lpstr>
      <vt:lpstr>MISP dashboard with trends and statistics</vt:lpstr>
      <vt:lpstr>Timeline and clusters of activities</vt:lpstr>
      <vt:lpstr>Information quality management</vt:lpstr>
      <vt:lpstr>Correlating data</vt:lpstr>
      <vt:lpstr>Continuous feedback loop</vt:lpstr>
      <vt:lpstr>Relevant indicators</vt:lpstr>
      <vt:lpstr>MISP in industrial environment</vt:lpstr>
      <vt:lpstr>MISP in industrial / ICS environment</vt:lpstr>
      <vt:lpstr>MISP in industrial / ICS environment</vt:lpstr>
      <vt:lpstr>MISP in industrial / ICS environment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 you need Threat Intelligence?</dc:title>
  <dc:creator>Koen Van Impe</dc:creator>
  <cp:lastModifiedBy>Koen Van Impe</cp:lastModifiedBy>
  <cp:revision>50</cp:revision>
  <dcterms:created xsi:type="dcterms:W3CDTF">2021-05-24T20:18:59Z</dcterms:created>
  <dcterms:modified xsi:type="dcterms:W3CDTF">2021-06-02T18:17:03Z</dcterms:modified>
</cp:coreProperties>
</file>