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18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52"/>
    <a:srgbClr val="84AFF0"/>
    <a:srgbClr val="F05423"/>
    <a:srgbClr val="F05424"/>
    <a:srgbClr val="FEFED3"/>
    <a:srgbClr val="D9D9D9"/>
    <a:srgbClr val="DBE7FE"/>
    <a:srgbClr val="CCC1DA"/>
    <a:srgbClr val="FFD8B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6" autoAdjust="0"/>
  </p:normalViewPr>
  <p:slideViewPr>
    <p:cSldViewPr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ithub.com/MISTER5S/Pygame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Ученик 10 Т класса Дмитриев Александр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907704" y="2460567"/>
            <a:ext cx="8376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Игра </a:t>
            </a:r>
            <a:r>
              <a:rPr lang="en-US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Dodger</a:t>
            </a:r>
            <a:endParaRPr lang="ru-RU" sz="4000" b="1" cap="all" spc="200" dirty="0">
              <a:solidFill>
                <a:srgbClr val="F05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1919536" y="332656"/>
            <a:ext cx="475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 smtClean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литературы</a:t>
            </a:r>
            <a:endParaRPr lang="ru-RU" sz="3200" b="1" cap="all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64" y="20608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Сайт</a:t>
            </a:r>
            <a:r>
              <a:rPr lang="en-US" dirty="0"/>
              <a:t> «Stack Overflow» - https://stackoverflow.com/</a:t>
            </a:r>
          </a:p>
          <a:p>
            <a:r>
              <a:rPr lang="en-US" dirty="0" err="1"/>
              <a:t>Pygame</a:t>
            </a:r>
            <a:r>
              <a:rPr lang="en-US" dirty="0"/>
              <a:t> - https://python-course.readthedocs.io/projects/year1/en/latest/lessons/20-pygame.html</a:t>
            </a:r>
          </a:p>
          <a:p>
            <a:r>
              <a:rPr lang="en-US" dirty="0"/>
              <a:t>Random - https://ps.readthedocs.io/ru/latest/random.html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839416" y="1844824"/>
            <a:ext cx="8304584" cy="181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/>
              <a:t>Игра </a:t>
            </a:r>
            <a:r>
              <a:rPr lang="ru-RU" sz="2600" dirty="0"/>
              <a:t>помогает </a:t>
            </a:r>
            <a:r>
              <a:rPr lang="ru-RU" sz="2600" dirty="0" smtClean="0"/>
              <a:t>развивать: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реакцию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координацию</a:t>
            </a:r>
            <a:endParaRPr lang="ru-RU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847528" y="332656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3512" y="5373216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cap="small" dirty="0">
                <a:solidFill>
                  <a:srgbClr val="F05423"/>
                </a:solidFill>
              </a:rPr>
              <a:t>И</a:t>
            </a:r>
            <a:r>
              <a:rPr lang="ru-RU" sz="2800" b="1" cap="small" dirty="0" smtClean="0">
                <a:solidFill>
                  <a:srgbClr val="F05423"/>
                </a:solidFill>
              </a:rPr>
              <a:t>гра не только для </a:t>
            </a:r>
            <a:r>
              <a:rPr lang="ru-RU" sz="2800" b="1" cap="small" dirty="0">
                <a:solidFill>
                  <a:srgbClr val="F05423"/>
                </a:solidFill>
              </a:rPr>
              <a:t>развлечение, </a:t>
            </a:r>
            <a:r>
              <a:rPr lang="ru-RU" sz="2800" b="1" cap="small" dirty="0" smtClean="0">
                <a:solidFill>
                  <a:srgbClr val="F05423"/>
                </a:solidFill>
              </a:rPr>
              <a:t>но и для развития! </a:t>
            </a:r>
            <a:endParaRPr lang="ru-RU" sz="2800" b="1" cap="small" dirty="0">
              <a:solidFill>
                <a:srgbClr val="F05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191344" y="2172920"/>
            <a:ext cx="27363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Создание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игры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Dodger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использованием современных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сред разработки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847528" y="332656"/>
            <a:ext cx="4680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1628800"/>
            <a:ext cx="8640960" cy="4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767408" y="3021920"/>
            <a:ext cx="612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Игра была придумана настолько давно, что конкурентов, создавших современный вариант игры практически </a:t>
            </a:r>
            <a:r>
              <a:rPr lang="ru-RU" sz="2000" dirty="0" smtClean="0"/>
              <a:t>нет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Были рассмотрены магазины приложений как </a:t>
            </a:r>
            <a:r>
              <a:rPr lang="en-US" sz="2000" dirty="0" smtClean="0"/>
              <a:t>Play market </a:t>
            </a:r>
            <a:r>
              <a:rPr lang="ru-RU" sz="2000" dirty="0" smtClean="0"/>
              <a:t>и </a:t>
            </a:r>
            <a:r>
              <a:rPr lang="en-US" sz="2000" dirty="0" smtClean="0"/>
              <a:t>App Store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985956"/>
            <a:ext cx="4183986" cy="5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479376" y="1700808"/>
            <a:ext cx="25202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отличии от подобных игр в моей есть возможность </a:t>
            </a:r>
            <a:r>
              <a:rPr lang="ru-RU" sz="2000" dirty="0" err="1"/>
              <a:t>кастомизации</a:t>
            </a:r>
            <a:r>
              <a:rPr lang="ru-RU" sz="2000" dirty="0"/>
              <a:t> корабля, что может заинтересовать детей, для которых игра в основном и создана, а также разнообразить несколько однотипный </a:t>
            </a:r>
            <a:r>
              <a:rPr lang="ru-RU" sz="2000" dirty="0" err="1"/>
              <a:t>геймплей</a:t>
            </a:r>
            <a:r>
              <a:rPr lang="ru-RU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919536" y="260648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5" y="1700808"/>
            <a:ext cx="784446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407368" y="1772816"/>
            <a:ext cx="3024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Моя игра состоит из:</a:t>
            </a:r>
          </a:p>
          <a:p>
            <a:pPr lvl="0" algn="ctr"/>
            <a:r>
              <a:rPr lang="en-US" dirty="0" smtClean="0"/>
              <a:t>1) </a:t>
            </a:r>
            <a:r>
              <a:rPr lang="ru-RU" dirty="0" smtClean="0"/>
              <a:t>Главное </a:t>
            </a:r>
            <a:r>
              <a:rPr lang="ru-RU" dirty="0"/>
              <a:t>меню, в котором можно выбрать куда перейти дальше. </a:t>
            </a:r>
          </a:p>
          <a:p>
            <a:pPr lvl="0" algn="ctr"/>
            <a:r>
              <a:rPr lang="en-US" dirty="0" smtClean="0"/>
              <a:t>2) </a:t>
            </a:r>
            <a:r>
              <a:rPr lang="ru-RU" dirty="0" smtClean="0"/>
              <a:t>Меню </a:t>
            </a:r>
            <a:r>
              <a:rPr lang="ru-RU" dirty="0"/>
              <a:t>с самой игрой, в котором происходит основной процесс.</a:t>
            </a:r>
          </a:p>
          <a:p>
            <a:pPr lvl="0" algn="ctr"/>
            <a:r>
              <a:rPr lang="en-US" dirty="0" smtClean="0"/>
              <a:t>3) </a:t>
            </a:r>
            <a:r>
              <a:rPr lang="ru-RU" dirty="0" smtClean="0"/>
              <a:t>Меню </a:t>
            </a:r>
            <a:r>
              <a:rPr lang="ru-RU" dirty="0"/>
              <a:t>с лучшими результатами всех игроков, а именно 5 лучших результатов за все время.</a:t>
            </a:r>
          </a:p>
          <a:p>
            <a:pPr lvl="0" algn="ctr"/>
            <a:r>
              <a:rPr lang="en-US" dirty="0" smtClean="0"/>
              <a:t>4) </a:t>
            </a:r>
            <a:r>
              <a:rPr lang="ru-RU" dirty="0" smtClean="0"/>
              <a:t>Меню </a:t>
            </a:r>
            <a:r>
              <a:rPr lang="ru-RU" dirty="0"/>
              <a:t>с </a:t>
            </a:r>
            <a:r>
              <a:rPr lang="ru-RU" dirty="0" err="1"/>
              <a:t>кастомизацией</a:t>
            </a:r>
            <a:r>
              <a:rPr lang="ru-RU" dirty="0"/>
              <a:t> корабля, которым играет игрок, а именно выбор 1 из 2 возможных </a:t>
            </a:r>
            <a:r>
              <a:rPr lang="ru-RU" dirty="0" err="1"/>
              <a:t>скинов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919536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1040313"/>
            <a:ext cx="7488832" cy="52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23392" y="1988840"/>
            <a:ext cx="110892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главное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основное окно с игрой и реализовать появление метеоритов сверху экрана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реализовано движение игрока по полю и столкновение игрока с метеоритами.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реализован </a:t>
            </a:r>
            <a:r>
              <a:rPr lang="ru-RU" sz="2200" dirty="0"/>
              <a:t>подсчет результата игрока, появление экрана </a:t>
            </a:r>
            <a:r>
              <a:rPr lang="ru-RU" sz="2200" dirty="0" err="1"/>
              <a:t>Game</a:t>
            </a:r>
            <a:r>
              <a:rPr lang="ru-RU" sz="2200" dirty="0"/>
              <a:t> </a:t>
            </a:r>
            <a:r>
              <a:rPr lang="ru-RU" sz="2200" dirty="0" err="1"/>
              <a:t>over</a:t>
            </a:r>
            <a:r>
              <a:rPr lang="ru-RU" sz="2200" dirty="0"/>
              <a:t> в случае проигрыша и возможность начать игру заново.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создано </a:t>
            </a:r>
            <a:r>
              <a:rPr lang="ru-RU" sz="2200" dirty="0"/>
              <a:t>новое окно, где будет отображаться таблица лидеров, сохраненная в текстовом файле.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оригинальные картинки для метеоритов и космического корабля(игрока).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добавлена </a:t>
            </a:r>
            <a:r>
              <a:rPr lang="ru-RU" sz="2200" dirty="0"/>
              <a:t>различная музыка в различные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добавлено новое окно, в котором можно будет выбрать </a:t>
            </a:r>
            <a:r>
              <a:rPr lang="ru-RU" sz="2200" dirty="0" err="1"/>
              <a:t>скин</a:t>
            </a:r>
            <a:r>
              <a:rPr lang="ru-RU" sz="2200" dirty="0"/>
              <a:t> на корабль.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847528" y="332656"/>
            <a:ext cx="3888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6" name="Овал 5"/>
          <p:cNvSpPr/>
          <p:nvPr/>
        </p:nvSpPr>
        <p:spPr>
          <a:xfrm>
            <a:off x="658516" y="206084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1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58516" y="242088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2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516" y="3078422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3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6060" y="342028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4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66060" y="410242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5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8516" y="4797903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6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66060" y="546186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7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6060" y="5803894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8</a:t>
            </a:r>
            <a:endParaRPr lang="ru-RU" sz="2000" b="1" dirty="0">
              <a:solidFill>
                <a:srgbClr val="042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335360" y="1694998"/>
            <a:ext cx="31683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Демонстрацию работы данной программы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все материалы по ней можно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по данной ссылке.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github.com/MISTER5S/PygameProject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919536" y="332656"/>
            <a:ext cx="597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результата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1196752"/>
            <a:ext cx="742845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2592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будущем будут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появление на игровой карте бонусов для игрока таких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щиты и ускорения.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404664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989439"/>
            <a:ext cx="6045088" cy="48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3869</TotalTime>
  <Words>358</Words>
  <Application>Microsoft Office PowerPoint</Application>
  <PresentationFormat>Широкоэкранный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</cp:lastModifiedBy>
  <cp:revision>164</cp:revision>
  <dcterms:created xsi:type="dcterms:W3CDTF">2021-03-11T16:41:19Z</dcterms:created>
  <dcterms:modified xsi:type="dcterms:W3CDTF">2022-02-28T17:55:24Z</dcterms:modified>
</cp:coreProperties>
</file>