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3AB3DA2-04EC-4728-A93F-CC29DD2D183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6667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3DA2-04EC-4728-A93F-CC29DD2D183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666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3AB3DA2-04EC-4728-A93F-CC29DD2D183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438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3AB3DA2-04EC-4728-A93F-CC29DD2D183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4204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3AB3DA2-04EC-4728-A93F-CC29DD2D183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8943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3DA2-04EC-4728-A93F-CC29DD2D183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744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3DA2-04EC-4728-A93F-CC29DD2D183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661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3DA2-04EC-4728-A93F-CC29DD2D183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1885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3AB3DA2-04EC-4728-A93F-CC29DD2D183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0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3DA2-04EC-4728-A93F-CC29DD2D183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69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3AB3DA2-04EC-4728-A93F-CC29DD2D183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903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3DA2-04EC-4728-A93F-CC29DD2D183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143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3DA2-04EC-4728-A93F-CC29DD2D183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602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3DA2-04EC-4728-A93F-CC29DD2D183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7552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3DA2-04EC-4728-A93F-CC29DD2D183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6158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3DA2-04EC-4728-A93F-CC29DD2D183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20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3DA2-04EC-4728-A93F-CC29DD2D183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78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B3DA2-04EC-4728-A93F-CC29DD2D183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9480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Игра </a:t>
            </a:r>
            <a:r>
              <a:rPr lang="en-US" dirty="0" smtClean="0"/>
              <a:t>Dodger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Дмитриев Александр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57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Это игра, а значит она создана для развлечение, а не решения какой либо проблемы. Но можно сказать, что игра может помогать развивать реакцию и координацию.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56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конкуренты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Игра была придумана настолько давно, что конкурентов, создавших современный вариант игры практически нет.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508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Архитектура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В игре есть 4 меню, главное меню, в котором можно выбрать куда перейти дальше, меню с самой игрой, меню с лучшими результатами всех игроков и меню с кластеризацией корабля, которым играет игрок.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547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7200" y="0"/>
            <a:ext cx="7975600" cy="1549395"/>
          </a:xfrm>
        </p:spPr>
        <p:txBody>
          <a:bodyPr/>
          <a:lstStyle/>
          <a:p>
            <a:r>
              <a:rPr lang="ru-RU" dirty="0" smtClean="0"/>
              <a:t>Этапы разработки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7200" y="1549395"/>
            <a:ext cx="11468100" cy="5029205"/>
          </a:xfrm>
        </p:spPr>
        <p:txBody>
          <a:bodyPr>
            <a:normAutofit/>
          </a:bodyPr>
          <a:lstStyle/>
          <a:p>
            <a:r>
              <a:rPr lang="ru-RU" dirty="0"/>
              <a:t>Первым шагом я хочу создать главное меню игры.</a:t>
            </a:r>
          </a:p>
          <a:p>
            <a:r>
              <a:rPr lang="ru-RU" dirty="0"/>
              <a:t>Вторым шагом я хочу создать основное окно с игрой и реализовать появление метеоритов сверху экрана</a:t>
            </a:r>
          </a:p>
          <a:p>
            <a:r>
              <a:rPr lang="ru-RU" dirty="0"/>
              <a:t>Третьим шагом я хочу реализовать движение игрока по полю и столкновение игрока с метеоритами.</a:t>
            </a:r>
          </a:p>
          <a:p>
            <a:r>
              <a:rPr lang="ru-RU" dirty="0"/>
              <a:t>Четвертым шагом я хочу реализовать подсчет результата игрока, появление экрана </a:t>
            </a:r>
            <a:r>
              <a:rPr lang="en-US" dirty="0"/>
              <a:t>Game over</a:t>
            </a:r>
            <a:r>
              <a:rPr lang="ru-RU" dirty="0"/>
              <a:t> в случае проигрыша и возможность начать игру заново.</a:t>
            </a:r>
          </a:p>
          <a:p>
            <a:r>
              <a:rPr lang="ru-RU" dirty="0"/>
              <a:t>Пятым шагом я хочу создать новое окно, где будет отображаться таблица лидеров, сохраненная в текстовом файле.</a:t>
            </a:r>
          </a:p>
          <a:p>
            <a:r>
              <a:rPr lang="ru-RU" dirty="0"/>
              <a:t>Шестым шагом я создам оригинальные картинки для метеоритов и космического корабля(игрока).</a:t>
            </a:r>
          </a:p>
          <a:p>
            <a:r>
              <a:rPr lang="ru-RU" dirty="0"/>
              <a:t>Седьмым шагом я добавлю различную музыку в различные меню игры.</a:t>
            </a:r>
          </a:p>
          <a:p>
            <a:r>
              <a:rPr lang="ru-RU" dirty="0"/>
              <a:t>Восьмым шагом я добавлю новое окно, в котором можно будет выбрать </a:t>
            </a:r>
            <a:r>
              <a:rPr lang="ru-RU" dirty="0" err="1"/>
              <a:t>скин</a:t>
            </a:r>
            <a:r>
              <a:rPr lang="ru-RU" dirty="0"/>
              <a:t> на корабль.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070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" y="-101599"/>
            <a:ext cx="9448800" cy="1825096"/>
          </a:xfrm>
        </p:spPr>
        <p:txBody>
          <a:bodyPr/>
          <a:lstStyle/>
          <a:p>
            <a:r>
              <a:rPr lang="ru-RU" dirty="0" smtClean="0"/>
              <a:t>Демонстрация результатов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723496"/>
            <a:ext cx="8612920" cy="4842403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930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" y="-101599"/>
            <a:ext cx="9448800" cy="1825096"/>
          </a:xfrm>
        </p:spPr>
        <p:txBody>
          <a:bodyPr/>
          <a:lstStyle/>
          <a:p>
            <a:r>
              <a:rPr lang="ru-RU" dirty="0" smtClean="0"/>
              <a:t>Демонстрация результатов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723496"/>
            <a:ext cx="8703275" cy="489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42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Перспективы развития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В бедующем я планирую реализовать возможность игрока стрелять, что бы он мог уничтожать метеориты, а так же появление бонусов для игрока, например</a:t>
            </a:r>
            <a:r>
              <a:rPr lang="en-US" dirty="0" smtClean="0"/>
              <a:t>:</a:t>
            </a:r>
            <a:r>
              <a:rPr lang="ru-RU" dirty="0" smtClean="0"/>
              <a:t> щит и временное ускорение.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592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Список участников команды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Дмитриев Александр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611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23</TotalTime>
  <Words>254</Words>
  <Application>Microsoft Office PowerPoint</Application>
  <PresentationFormat>Широкоэкранный</PresentationFormat>
  <Paragraphs>23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След самолета</vt:lpstr>
      <vt:lpstr>Игра Dodger</vt:lpstr>
      <vt:lpstr>Проблема</vt:lpstr>
      <vt:lpstr>конкуренты</vt:lpstr>
      <vt:lpstr>Архитектура</vt:lpstr>
      <vt:lpstr>Этапы разработки</vt:lpstr>
      <vt:lpstr>Демонстрация результатов</vt:lpstr>
      <vt:lpstr>Демонстрация результатов</vt:lpstr>
      <vt:lpstr>Перспективы развития</vt:lpstr>
      <vt:lpstr>Список участников команды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Dodger</dc:title>
  <dc:creator>Саша</dc:creator>
  <cp:lastModifiedBy>Саша</cp:lastModifiedBy>
  <cp:revision>2</cp:revision>
  <dcterms:created xsi:type="dcterms:W3CDTF">2022-01-28T07:57:33Z</dcterms:created>
  <dcterms:modified xsi:type="dcterms:W3CDTF">2022-01-28T11:25:48Z</dcterms:modified>
</cp:coreProperties>
</file>