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317" r:id="rId4"/>
    <p:sldId id="325" r:id="rId5"/>
    <p:sldId id="324" r:id="rId6"/>
    <p:sldId id="323" r:id="rId7"/>
    <p:sldId id="322" r:id="rId8"/>
    <p:sldId id="321" r:id="rId9"/>
    <p:sldId id="320" r:id="rId10"/>
    <p:sldId id="318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452"/>
    <a:srgbClr val="84AFF0"/>
    <a:srgbClr val="F05423"/>
    <a:srgbClr val="F05424"/>
    <a:srgbClr val="FEFED3"/>
    <a:srgbClr val="D9D9D9"/>
    <a:srgbClr val="DBE7FE"/>
    <a:srgbClr val="CCC1DA"/>
    <a:srgbClr val="FFD8B9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86" autoAdjust="0"/>
  </p:normalViewPr>
  <p:slideViewPr>
    <p:cSldViewPr>
      <p:cViewPr varScale="1">
        <p:scale>
          <a:sx n="68" d="100"/>
          <a:sy n="68" d="100"/>
        </p:scale>
        <p:origin x="96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84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7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2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3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8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88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28.02.2022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28.02.2022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28.02.2022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767409" y="0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7408" y="1306412"/>
            <a:ext cx="8188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</a:t>
            </a:r>
            <a:r>
              <a:rPr lang="ru-RU" dirty="0" smtClean="0">
                <a:solidFill>
                  <a:srgbClr val="002060"/>
                </a:solidFill>
              </a:rPr>
              <a:t>»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ru-RU" dirty="0" smtClean="0">
                <a:solidFill>
                  <a:srgbClr val="002060"/>
                </a:solidFill>
              </a:rPr>
              <a:t>Ученик 10 Т класса Дмитриев Александр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B0958-987D-4266-86E1-8C40BA9BAA24}"/>
              </a:ext>
            </a:extLst>
          </p:cNvPr>
          <p:cNvSpPr txBox="1"/>
          <p:nvPr/>
        </p:nvSpPr>
        <p:spPr>
          <a:xfrm>
            <a:off x="1907704" y="2460567"/>
            <a:ext cx="8376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cap="all" spc="200" dirty="0" smtClean="0">
                <a:solidFill>
                  <a:srgbClr val="F05424"/>
                </a:solidFill>
                <a:latin typeface="+mj-lt"/>
                <a:cs typeface="Times New Roman" panose="02020603050405020304" pitchFamily="18" charset="0"/>
              </a:rPr>
              <a:t>Игра </a:t>
            </a:r>
            <a:r>
              <a:rPr lang="en-US" sz="4000" b="1" cap="all" spc="200" dirty="0" smtClean="0">
                <a:solidFill>
                  <a:srgbClr val="F05424"/>
                </a:solidFill>
                <a:latin typeface="+mj-lt"/>
                <a:cs typeface="Times New Roman" panose="02020603050405020304" pitchFamily="18" charset="0"/>
              </a:rPr>
              <a:t>Dodger</a:t>
            </a:r>
            <a:endParaRPr lang="ru-RU" sz="4000" b="1" cap="all" spc="200" dirty="0">
              <a:solidFill>
                <a:srgbClr val="F0542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067246-373B-4B33-A765-1BB2C7399EAC}"/>
              </a:ext>
            </a:extLst>
          </p:cNvPr>
          <p:cNvSpPr txBox="1"/>
          <p:nvPr/>
        </p:nvSpPr>
        <p:spPr>
          <a:xfrm>
            <a:off x="1919536" y="332656"/>
            <a:ext cx="47525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 smtClean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Список литературы</a:t>
            </a:r>
            <a:endParaRPr lang="ru-RU" sz="3200" b="1" cap="all" dirty="0">
              <a:solidFill>
                <a:srgbClr val="F05423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76064" y="20608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Сайт</a:t>
            </a:r>
            <a:r>
              <a:rPr lang="en-US" dirty="0"/>
              <a:t> «Stack Overflow» - https://stackoverflow.com/</a:t>
            </a:r>
          </a:p>
          <a:p>
            <a:r>
              <a:rPr lang="en-US" dirty="0" err="1"/>
              <a:t>Pygame</a:t>
            </a:r>
            <a:r>
              <a:rPr lang="en-US" dirty="0"/>
              <a:t> - https://python-course.readthedocs.io/projects/year1/en/latest/lessons/20-pygame.html</a:t>
            </a:r>
          </a:p>
          <a:p>
            <a:r>
              <a:rPr lang="en-US" dirty="0"/>
              <a:t>Random - https://ps.readthedocs.io/ru/latest/random.html</a:t>
            </a:r>
          </a:p>
        </p:txBody>
      </p:sp>
    </p:spTree>
    <p:extLst>
      <p:ext uri="{BB962C8B-B14F-4D97-AF65-F5344CB8AC3E}">
        <p14:creationId xmlns:p14="http://schemas.microsoft.com/office/powerpoint/2010/main" val="11713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915413-9607-466B-876C-57843C9E723F}"/>
              </a:ext>
            </a:extLst>
          </p:cNvPr>
          <p:cNvSpPr txBox="1"/>
          <p:nvPr/>
        </p:nvSpPr>
        <p:spPr>
          <a:xfrm>
            <a:off x="839416" y="1844824"/>
            <a:ext cx="8304584" cy="1818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600" dirty="0" smtClean="0"/>
              <a:t>Игра </a:t>
            </a:r>
            <a:r>
              <a:rPr lang="ru-RU" sz="2600" dirty="0"/>
              <a:t>помогает </a:t>
            </a:r>
            <a:r>
              <a:rPr lang="ru-RU" sz="2600" dirty="0" smtClean="0"/>
              <a:t>развивать: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600" dirty="0" smtClean="0"/>
              <a:t>реакцию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600" dirty="0" smtClean="0"/>
              <a:t>координацию</a:t>
            </a:r>
            <a:endParaRPr lang="ru-RU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0A685-2DF4-4DF2-AC05-A638B8EEDB82}"/>
              </a:ext>
            </a:extLst>
          </p:cNvPr>
          <p:cNvSpPr txBox="1"/>
          <p:nvPr/>
        </p:nvSpPr>
        <p:spPr>
          <a:xfrm>
            <a:off x="1847528" y="332656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03512" y="5373216"/>
            <a:ext cx="9217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cap="small" dirty="0">
                <a:solidFill>
                  <a:srgbClr val="F05423"/>
                </a:solidFill>
              </a:rPr>
              <a:t>И</a:t>
            </a:r>
            <a:r>
              <a:rPr lang="ru-RU" sz="2800" b="1" cap="small" dirty="0" smtClean="0">
                <a:solidFill>
                  <a:srgbClr val="F05423"/>
                </a:solidFill>
              </a:rPr>
              <a:t>гра не только для </a:t>
            </a:r>
            <a:r>
              <a:rPr lang="ru-RU" sz="2800" b="1" cap="small" dirty="0">
                <a:solidFill>
                  <a:srgbClr val="F05423"/>
                </a:solidFill>
              </a:rPr>
              <a:t>развлечение, </a:t>
            </a:r>
            <a:r>
              <a:rPr lang="ru-RU" sz="2800" b="1" cap="small" dirty="0" smtClean="0">
                <a:solidFill>
                  <a:srgbClr val="F05423"/>
                </a:solidFill>
              </a:rPr>
              <a:t>но и для развития! </a:t>
            </a:r>
            <a:endParaRPr lang="ru-RU" sz="2800" b="1" cap="small" dirty="0">
              <a:solidFill>
                <a:srgbClr val="F054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AECEE-4299-44BA-8BF5-EFC6D0639407}"/>
              </a:ext>
            </a:extLst>
          </p:cNvPr>
          <p:cNvSpPr txBox="1"/>
          <p:nvPr/>
        </p:nvSpPr>
        <p:spPr>
          <a:xfrm>
            <a:off x="191344" y="2172920"/>
            <a:ext cx="27363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Создание </a:t>
            </a:r>
          </a:p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игры </a:t>
            </a: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Dodger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 использованием современных </a:t>
            </a:r>
          </a:p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сред разработки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8A95D-D1E6-4370-B921-EA7459469A81}"/>
              </a:ext>
            </a:extLst>
          </p:cNvPr>
          <p:cNvSpPr txBox="1"/>
          <p:nvPr/>
        </p:nvSpPr>
        <p:spPr>
          <a:xfrm>
            <a:off x="1847528" y="332656"/>
            <a:ext cx="4680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Решение</a:t>
            </a:r>
            <a:r>
              <a:rPr lang="en-US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проблемы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672" y="1628800"/>
            <a:ext cx="8640960" cy="48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4215E-D78F-476D-81AB-479D90F8B970}"/>
              </a:ext>
            </a:extLst>
          </p:cNvPr>
          <p:cNvSpPr txBox="1"/>
          <p:nvPr/>
        </p:nvSpPr>
        <p:spPr>
          <a:xfrm>
            <a:off x="767408" y="3021920"/>
            <a:ext cx="61206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Игра была придумана настолько давно, что конкурентов, создавших современный вариант игры практически </a:t>
            </a:r>
            <a:r>
              <a:rPr lang="ru-RU" sz="2000" dirty="0" smtClean="0"/>
              <a:t>нет</a:t>
            </a:r>
            <a:r>
              <a:rPr lang="en-US" sz="2000" dirty="0" smtClean="0"/>
              <a:t>.</a:t>
            </a:r>
          </a:p>
          <a:p>
            <a:r>
              <a:rPr lang="ru-RU" sz="2000" dirty="0" smtClean="0"/>
              <a:t>Были рассмотрены магазины приложений как </a:t>
            </a:r>
            <a:r>
              <a:rPr lang="en-US" sz="2000" dirty="0" smtClean="0"/>
              <a:t>Play market </a:t>
            </a:r>
            <a:r>
              <a:rPr lang="ru-RU" sz="2000" dirty="0" smtClean="0"/>
              <a:t>и </a:t>
            </a:r>
            <a:r>
              <a:rPr lang="en-US" sz="2000" dirty="0" smtClean="0"/>
              <a:t>App Store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5127-5B2D-4852-ACEC-BD4204FF2D54}"/>
              </a:ext>
            </a:extLst>
          </p:cNvPr>
          <p:cNvSpPr txBox="1"/>
          <p:nvPr/>
        </p:nvSpPr>
        <p:spPr>
          <a:xfrm>
            <a:off x="1847528" y="332656"/>
            <a:ext cx="3384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Конкуренты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985956"/>
            <a:ext cx="4183986" cy="54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00AF9-4DB1-4304-86B3-1EBE853515DF}"/>
              </a:ext>
            </a:extLst>
          </p:cNvPr>
          <p:cNvSpPr txBox="1"/>
          <p:nvPr/>
        </p:nvSpPr>
        <p:spPr>
          <a:xfrm>
            <a:off x="479376" y="1700808"/>
            <a:ext cx="25202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В отличии от подобных игр в моей есть возможность </a:t>
            </a:r>
            <a:r>
              <a:rPr lang="ru-RU" sz="2000" dirty="0" err="1"/>
              <a:t>кастомизации</a:t>
            </a:r>
            <a:r>
              <a:rPr lang="ru-RU" sz="2000" dirty="0"/>
              <a:t> корабля, что может заинтересовать детей, для которых игра в основном и создана, а также разнообразить несколько однотипный </a:t>
            </a:r>
            <a:r>
              <a:rPr lang="ru-RU" sz="2000" dirty="0" err="1"/>
              <a:t>геймплей</a:t>
            </a:r>
            <a:r>
              <a:rPr lang="ru-RU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5B2A5-D2AE-4526-97F0-78872CA8CB48}"/>
              </a:ext>
            </a:extLst>
          </p:cNvPr>
          <p:cNvSpPr txBox="1"/>
          <p:nvPr/>
        </p:nvSpPr>
        <p:spPr>
          <a:xfrm>
            <a:off x="1919536" y="260648"/>
            <a:ext cx="6192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Уникальность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35" y="1700808"/>
            <a:ext cx="784446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11677-7A89-4A08-84AC-7B39F92BF704}"/>
              </a:ext>
            </a:extLst>
          </p:cNvPr>
          <p:cNvSpPr txBox="1"/>
          <p:nvPr/>
        </p:nvSpPr>
        <p:spPr>
          <a:xfrm>
            <a:off x="407368" y="1772816"/>
            <a:ext cx="30243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Моя игра состоит из:</a:t>
            </a:r>
          </a:p>
          <a:p>
            <a:pPr lvl="0" algn="ctr"/>
            <a:r>
              <a:rPr lang="en-US" dirty="0" smtClean="0"/>
              <a:t>1) </a:t>
            </a:r>
            <a:r>
              <a:rPr lang="ru-RU" dirty="0" smtClean="0"/>
              <a:t>Главное </a:t>
            </a:r>
            <a:r>
              <a:rPr lang="ru-RU" dirty="0"/>
              <a:t>меню, в котором можно выбрать куда перейти дальше. </a:t>
            </a:r>
          </a:p>
          <a:p>
            <a:pPr lvl="0" algn="ctr"/>
            <a:r>
              <a:rPr lang="en-US" dirty="0" smtClean="0"/>
              <a:t>2) </a:t>
            </a:r>
            <a:r>
              <a:rPr lang="ru-RU" dirty="0" smtClean="0"/>
              <a:t>Меню </a:t>
            </a:r>
            <a:r>
              <a:rPr lang="ru-RU" dirty="0"/>
              <a:t>с самой игрой, в котором происходит основной процесс.</a:t>
            </a:r>
          </a:p>
          <a:p>
            <a:pPr lvl="0" algn="ctr"/>
            <a:r>
              <a:rPr lang="en-US" dirty="0" smtClean="0"/>
              <a:t>3) </a:t>
            </a:r>
            <a:r>
              <a:rPr lang="ru-RU" dirty="0" smtClean="0"/>
              <a:t>Меню </a:t>
            </a:r>
            <a:r>
              <a:rPr lang="ru-RU" dirty="0"/>
              <a:t>с лучшими результатами всех игроков, а именно 5 лучших результатов за все время.</a:t>
            </a:r>
          </a:p>
          <a:p>
            <a:pPr lvl="0" algn="ctr"/>
            <a:r>
              <a:rPr lang="en-US" dirty="0" smtClean="0"/>
              <a:t>4) </a:t>
            </a:r>
            <a:r>
              <a:rPr lang="ru-RU" dirty="0" smtClean="0"/>
              <a:t>Меню </a:t>
            </a:r>
            <a:r>
              <a:rPr lang="ru-RU" dirty="0"/>
              <a:t>с </a:t>
            </a:r>
            <a:r>
              <a:rPr lang="ru-RU" dirty="0" err="1"/>
              <a:t>кастомизацией</a:t>
            </a:r>
            <a:r>
              <a:rPr lang="ru-RU" dirty="0"/>
              <a:t> корабля, которым играет игрок, а именно выбор 1 из 2 возможных </a:t>
            </a:r>
            <a:r>
              <a:rPr lang="ru-RU" dirty="0" err="1"/>
              <a:t>скинов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E284E-8B7C-4F5C-9934-5D3AD72CC5A6}"/>
              </a:ext>
            </a:extLst>
          </p:cNvPr>
          <p:cNvSpPr txBox="1"/>
          <p:nvPr/>
        </p:nvSpPr>
        <p:spPr>
          <a:xfrm>
            <a:off x="1919536" y="332656"/>
            <a:ext cx="3384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Архитектура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00" y="1040313"/>
            <a:ext cx="7488832" cy="52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4D366-5AEB-4B59-BB00-C4FAC5885C34}"/>
              </a:ext>
            </a:extLst>
          </p:cNvPr>
          <p:cNvSpPr txBox="1"/>
          <p:nvPr/>
        </p:nvSpPr>
        <p:spPr>
          <a:xfrm>
            <a:off x="623392" y="1988840"/>
            <a:ext cx="110892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создано главное меню игры.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создано основное окно с игрой и реализовать появление метеоритов сверху экрана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реализовано движение игрока по полю и столкновение игрока с метеоритами.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ru-RU" sz="2200" dirty="0" smtClean="0"/>
              <a:t>реализован </a:t>
            </a:r>
            <a:r>
              <a:rPr lang="ru-RU" sz="2200" dirty="0"/>
              <a:t>подсчет результата игрока, появление экрана </a:t>
            </a:r>
            <a:r>
              <a:rPr lang="ru-RU" sz="2200" dirty="0" err="1"/>
              <a:t>Game</a:t>
            </a:r>
            <a:r>
              <a:rPr lang="ru-RU" sz="2200" dirty="0"/>
              <a:t> </a:t>
            </a:r>
            <a:r>
              <a:rPr lang="ru-RU" sz="2200" dirty="0" err="1"/>
              <a:t>over</a:t>
            </a:r>
            <a:r>
              <a:rPr lang="ru-RU" sz="2200" dirty="0"/>
              <a:t> в случае проигрыша и возможность начать игру заново.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ru-RU" sz="2200" dirty="0" smtClean="0"/>
              <a:t>создано </a:t>
            </a:r>
            <a:r>
              <a:rPr lang="ru-RU" sz="2200" dirty="0"/>
              <a:t>новое окно, где будет отображаться таблица лидеров, сохраненная в текстовом файле.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создано оригинальные картинки для метеоритов и космического корабля(игрока).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ru-RU" sz="2200" dirty="0" smtClean="0"/>
              <a:t>добавлена </a:t>
            </a:r>
            <a:r>
              <a:rPr lang="ru-RU" sz="2200" dirty="0"/>
              <a:t>различная музыка в различные меню игры.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добавлено новое окно, в котором можно будет выбрать </a:t>
            </a:r>
            <a:r>
              <a:rPr lang="ru-RU" sz="2200" dirty="0" err="1"/>
              <a:t>скин</a:t>
            </a:r>
            <a:r>
              <a:rPr lang="ru-RU" sz="2200" dirty="0"/>
              <a:t> на корабль.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A0D6C-C168-496F-A3B8-843A82A58AFE}"/>
              </a:ext>
            </a:extLst>
          </p:cNvPr>
          <p:cNvSpPr txBox="1"/>
          <p:nvPr/>
        </p:nvSpPr>
        <p:spPr>
          <a:xfrm>
            <a:off x="1847528" y="332656"/>
            <a:ext cx="3888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Этапы разработки</a:t>
            </a:r>
          </a:p>
        </p:txBody>
      </p:sp>
      <p:sp>
        <p:nvSpPr>
          <p:cNvPr id="6" name="Овал 5"/>
          <p:cNvSpPr/>
          <p:nvPr/>
        </p:nvSpPr>
        <p:spPr>
          <a:xfrm>
            <a:off x="658516" y="2060848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1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58516" y="2420888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2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8516" y="3078422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3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66060" y="3420289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4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66060" y="4102428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5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58516" y="4797903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6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66060" y="5461869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7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66060" y="5803894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8</a:t>
            </a:r>
            <a:endParaRPr lang="ru-RU" sz="2000" b="1" dirty="0">
              <a:solidFill>
                <a:srgbClr val="042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34CE5-C0ED-434E-B863-7028D80141A2}"/>
              </a:ext>
            </a:extLst>
          </p:cNvPr>
          <p:cNvSpPr txBox="1"/>
          <p:nvPr/>
        </p:nvSpPr>
        <p:spPr>
          <a:xfrm>
            <a:off x="694141" y="1556792"/>
            <a:ext cx="216024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Демонстрацию работы данной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программы, а так же все материалы по ней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посмотреть по данной ссылке.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https://github.com/MISTER5S/PygameProject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42E59-0281-4F03-AE84-C37F7E27B71D}"/>
              </a:ext>
            </a:extLst>
          </p:cNvPr>
          <p:cNvSpPr txBox="1"/>
          <p:nvPr/>
        </p:nvSpPr>
        <p:spPr>
          <a:xfrm>
            <a:off x="1919536" y="332656"/>
            <a:ext cx="5976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Демонстрация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результата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36" y="1647682"/>
            <a:ext cx="8213948" cy="461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767408" y="2204864"/>
            <a:ext cx="295232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 будущем будут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добавлено появление на игровой карте бонусов для игрока таких как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щиты и ускорения.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97A74-79E1-431B-B526-4089707BF39C}"/>
              </a:ext>
            </a:extLst>
          </p:cNvPr>
          <p:cNvSpPr txBox="1"/>
          <p:nvPr/>
        </p:nvSpPr>
        <p:spPr>
          <a:xfrm>
            <a:off x="1847528" y="404664"/>
            <a:ext cx="4968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Перспективы развития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6" y="989439"/>
            <a:ext cx="5940660" cy="49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3867</TotalTime>
  <Words>361</Words>
  <Application>Microsoft Office PowerPoint</Application>
  <PresentationFormat>Широкоэкранный</PresentationFormat>
  <Paragraphs>61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Саша</cp:lastModifiedBy>
  <cp:revision>165</cp:revision>
  <dcterms:created xsi:type="dcterms:W3CDTF">2021-03-11T16:41:19Z</dcterms:created>
  <dcterms:modified xsi:type="dcterms:W3CDTF">2022-02-28T07:49:28Z</dcterms:modified>
</cp:coreProperties>
</file>