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317" r:id="rId4"/>
    <p:sldId id="325" r:id="rId5"/>
    <p:sldId id="324" r:id="rId6"/>
    <p:sldId id="322" r:id="rId7"/>
    <p:sldId id="323" r:id="rId8"/>
    <p:sldId id="321" r:id="rId9"/>
    <p:sldId id="320" r:id="rId10"/>
    <p:sldId id="318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лонюк Юлия Алексеевна" initials="СЮА" lastIdx="4" clrIdx="0">
    <p:extLst>
      <p:ext uri="{19B8F6BF-5375-455C-9EA6-DF929625EA0E}">
        <p15:presenceInfo xmlns:p15="http://schemas.microsoft.com/office/powerpoint/2012/main" userId="S-1-5-21-43011262-2652541550-908701050-121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52"/>
    <a:srgbClr val="84AFF0"/>
    <a:srgbClr val="F05423"/>
    <a:srgbClr val="F05424"/>
    <a:srgbClr val="FEFED3"/>
    <a:srgbClr val="D9D9D9"/>
    <a:srgbClr val="DBE7FE"/>
    <a:srgbClr val="CCC1DA"/>
    <a:srgbClr val="FFD8B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6" autoAdjust="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день, уважаемые коллеги!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слайд, пожалуйста.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84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7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4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77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2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3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7F036-0B2F-4535-9F51-AE7E1FFA45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0412-952D-4355-AEE1-5084A13E6343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7588-AA29-48C1-A0D3-23CDC8CEF95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72509-6833-4348-BB60-FAACCC152FF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80D4C-61BD-483D-86D6-B62CDAB9BEDA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F13C-6A68-445F-9F3B-D8B69AC9FD7E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32E65-0D75-47CF-9E50-79D7F59885FD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777F0-F331-4210-A598-9C010F52D098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AF8F-D2D8-4C77-9AB7-FFD30F24FEFA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BEA78-D3AB-43BC-BBE9-CA6B0150F642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A31B-DE7C-454D-A29A-F2F44B92C02C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309E-A734-454B-96EA-1FFF9C6D640B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0A4505-FFFF-4242-BC45-A2F4E67EA97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gif"/><Relationship Id="rId4" Type="http://schemas.openxmlformats.org/officeDocument/2006/relationships/hyperlink" Target="https://github.com/MISTER5S/Pygame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35750" r="66307" b="19250"/>
          <a:stretch/>
        </p:blipFill>
        <p:spPr bwMode="auto">
          <a:xfrm>
            <a:off x="263352" y="4201453"/>
            <a:ext cx="2413032" cy="240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t="21327" b="14813"/>
          <a:stretch/>
        </p:blipFill>
        <p:spPr bwMode="auto">
          <a:xfrm>
            <a:off x="767408" y="3938865"/>
            <a:ext cx="11053228" cy="57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r="31146" b="43447"/>
          <a:stretch/>
        </p:blipFill>
        <p:spPr>
          <a:xfrm>
            <a:off x="767409" y="0"/>
            <a:ext cx="5616624" cy="10805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67408" y="1306412"/>
            <a:ext cx="8188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Государственное бюджетное общеобразовательное учреждение </a:t>
            </a:r>
            <a:br>
              <a:rPr lang="ru-RU" dirty="0">
                <a:solidFill>
                  <a:srgbClr val="002060"/>
                </a:solidFill>
              </a:rPr>
            </a:br>
            <a:r>
              <a:rPr lang="ru-RU" dirty="0">
                <a:solidFill>
                  <a:srgbClr val="002060"/>
                </a:solidFill>
              </a:rPr>
              <a:t>города Москвы «Образовательный центр «Протон</a:t>
            </a:r>
            <a:r>
              <a:rPr lang="ru-RU" dirty="0" smtClean="0">
                <a:solidFill>
                  <a:srgbClr val="002060"/>
                </a:solidFill>
              </a:rPr>
              <a:t>»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02060"/>
                </a:solidFill>
              </a:rPr>
              <a:t>Ученик 10 Т класса Дмитриев Александр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B0958-987D-4266-86E1-8C40BA9BAA24}"/>
              </a:ext>
            </a:extLst>
          </p:cNvPr>
          <p:cNvSpPr txBox="1"/>
          <p:nvPr/>
        </p:nvSpPr>
        <p:spPr>
          <a:xfrm>
            <a:off x="1907704" y="2460567"/>
            <a:ext cx="8376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Игра </a:t>
            </a:r>
            <a:r>
              <a:rPr lang="en-US" sz="4000" b="1" cap="all" spc="200" dirty="0" smtClean="0">
                <a:solidFill>
                  <a:srgbClr val="F05424"/>
                </a:solidFill>
                <a:latin typeface="+mj-lt"/>
                <a:cs typeface="Times New Roman" panose="02020603050405020304" pitchFamily="18" charset="0"/>
              </a:rPr>
              <a:t>Dodger</a:t>
            </a:r>
            <a:endParaRPr lang="ru-RU" sz="4000" b="1" cap="all" spc="200" dirty="0">
              <a:solidFill>
                <a:srgbClr val="F05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067246-373B-4B33-A765-1BB2C7399EAC}"/>
              </a:ext>
            </a:extLst>
          </p:cNvPr>
          <p:cNvSpPr txBox="1"/>
          <p:nvPr/>
        </p:nvSpPr>
        <p:spPr>
          <a:xfrm>
            <a:off x="1919536" y="332656"/>
            <a:ext cx="47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 smtClean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Список литературы</a:t>
            </a:r>
            <a:endParaRPr lang="ru-RU" sz="3200" b="1" cap="all" dirty="0">
              <a:solidFill>
                <a:srgbClr val="F0542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6064" y="2060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Сайт</a:t>
            </a:r>
            <a:r>
              <a:rPr lang="en-US" dirty="0"/>
              <a:t> «Stack Overflow» - https://stackoverflow.com/</a:t>
            </a:r>
          </a:p>
          <a:p>
            <a:r>
              <a:rPr lang="en-US" dirty="0" err="1"/>
              <a:t>Pygame</a:t>
            </a:r>
            <a:r>
              <a:rPr lang="en-US" dirty="0"/>
              <a:t> - https://python-course.readthedocs.io/projects/year1/en/latest/lessons/20-pygame.html</a:t>
            </a:r>
          </a:p>
          <a:p>
            <a:r>
              <a:rPr lang="en-US" dirty="0"/>
              <a:t>Random - https://ps.readthedocs.io/ru/latest/random.html</a:t>
            </a:r>
          </a:p>
        </p:txBody>
      </p:sp>
    </p:spTree>
    <p:extLst>
      <p:ext uri="{BB962C8B-B14F-4D97-AF65-F5344CB8AC3E}">
        <p14:creationId xmlns:p14="http://schemas.microsoft.com/office/powerpoint/2010/main" val="11713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15413-9607-466B-876C-57843C9E723F}"/>
              </a:ext>
            </a:extLst>
          </p:cNvPr>
          <p:cNvSpPr txBox="1"/>
          <p:nvPr/>
        </p:nvSpPr>
        <p:spPr>
          <a:xfrm>
            <a:off x="839416" y="1844824"/>
            <a:ext cx="8304584" cy="1818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600" dirty="0" smtClean="0"/>
              <a:t>Игра </a:t>
            </a:r>
            <a:r>
              <a:rPr lang="ru-RU" sz="2600" dirty="0"/>
              <a:t>помогает </a:t>
            </a:r>
            <a:r>
              <a:rPr lang="ru-RU" sz="2600" dirty="0" smtClean="0"/>
              <a:t>развивать: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реакцию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600" dirty="0" smtClean="0"/>
              <a:t>координацию</a:t>
            </a:r>
            <a:endParaRPr lang="ru-RU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0A685-2DF4-4DF2-AC05-A638B8EEDB82}"/>
              </a:ext>
            </a:extLst>
          </p:cNvPr>
          <p:cNvSpPr txBox="1"/>
          <p:nvPr/>
        </p:nvSpPr>
        <p:spPr>
          <a:xfrm>
            <a:off x="1847528" y="332656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03512" y="5373216"/>
            <a:ext cx="921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small" dirty="0">
                <a:solidFill>
                  <a:srgbClr val="F05423"/>
                </a:solidFill>
              </a:rPr>
              <a:t>И</a:t>
            </a:r>
            <a:r>
              <a:rPr lang="ru-RU" sz="2800" b="1" cap="small" dirty="0" smtClean="0">
                <a:solidFill>
                  <a:srgbClr val="F05423"/>
                </a:solidFill>
              </a:rPr>
              <a:t>гра не только для </a:t>
            </a:r>
            <a:r>
              <a:rPr lang="ru-RU" sz="2800" b="1" cap="small" dirty="0">
                <a:solidFill>
                  <a:srgbClr val="F05423"/>
                </a:solidFill>
              </a:rPr>
              <a:t>развлечение, </a:t>
            </a:r>
            <a:r>
              <a:rPr lang="ru-RU" sz="2800" b="1" cap="small" dirty="0" smtClean="0">
                <a:solidFill>
                  <a:srgbClr val="F05423"/>
                </a:solidFill>
              </a:rPr>
              <a:t>но и для развития! </a:t>
            </a:r>
            <a:endParaRPr lang="ru-RU" sz="2800" b="1" cap="small" dirty="0">
              <a:solidFill>
                <a:srgbClr val="F05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AECEE-4299-44BA-8BF5-EFC6D0639407}"/>
              </a:ext>
            </a:extLst>
          </p:cNvPr>
          <p:cNvSpPr txBox="1"/>
          <p:nvPr/>
        </p:nvSpPr>
        <p:spPr>
          <a:xfrm>
            <a:off x="191344" y="2172920"/>
            <a:ext cx="27363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Создание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игры </a:t>
            </a:r>
            <a:r>
              <a:rPr lang="en-US" sz="2400" dirty="0" smtClean="0">
                <a:latin typeface="+mn-lt"/>
                <a:cs typeface="Times New Roman" panose="02020603050405020304" pitchFamily="18" charset="0"/>
              </a:rPr>
              <a:t>Dodger</a:t>
            </a: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 использованием современных </a:t>
            </a:r>
          </a:p>
          <a:p>
            <a:pPr algn="ctr">
              <a:lnSpc>
                <a:spcPct val="150000"/>
              </a:lnSpc>
            </a:pPr>
            <a:r>
              <a:rPr lang="ru-RU" sz="2400" dirty="0" smtClean="0">
                <a:latin typeface="+mn-lt"/>
                <a:cs typeface="Times New Roman" panose="02020603050405020304" pitchFamily="18" charset="0"/>
              </a:rPr>
              <a:t>сред разработки</a:t>
            </a: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A95D-D1E6-4370-B921-EA7459469A81}"/>
              </a:ext>
            </a:extLst>
          </p:cNvPr>
          <p:cNvSpPr txBox="1"/>
          <p:nvPr/>
        </p:nvSpPr>
        <p:spPr>
          <a:xfrm>
            <a:off x="1847528" y="332656"/>
            <a:ext cx="4680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Решение</a:t>
            </a:r>
            <a:r>
              <a:rPr lang="en-US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2" y="1628800"/>
            <a:ext cx="8640960" cy="4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4215E-D78F-476D-81AB-479D90F8B970}"/>
              </a:ext>
            </a:extLst>
          </p:cNvPr>
          <p:cNvSpPr txBox="1"/>
          <p:nvPr/>
        </p:nvSpPr>
        <p:spPr>
          <a:xfrm>
            <a:off x="767408" y="3021920"/>
            <a:ext cx="6120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Игра была придумана настолько давно, что конкурентов, создавших современный вариант игры практически </a:t>
            </a:r>
            <a:r>
              <a:rPr lang="ru-RU" sz="2000" dirty="0" smtClean="0"/>
              <a:t>нет</a:t>
            </a:r>
            <a:r>
              <a:rPr lang="en-US" sz="2000" dirty="0" smtClean="0"/>
              <a:t>.</a:t>
            </a:r>
          </a:p>
          <a:p>
            <a:r>
              <a:rPr lang="ru-RU" sz="2000" dirty="0" smtClean="0"/>
              <a:t>Были рассмотрены магазины приложений как </a:t>
            </a:r>
            <a:r>
              <a:rPr lang="en-US" sz="2000" dirty="0" smtClean="0"/>
              <a:t>Play market </a:t>
            </a:r>
            <a:r>
              <a:rPr lang="ru-RU" sz="2000" dirty="0" smtClean="0"/>
              <a:t>и </a:t>
            </a:r>
            <a:r>
              <a:rPr lang="en-US" sz="2000" dirty="0" smtClean="0"/>
              <a:t>App Store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5127-5B2D-4852-ACEC-BD4204FF2D54}"/>
              </a:ext>
            </a:extLst>
          </p:cNvPr>
          <p:cNvSpPr txBox="1"/>
          <p:nvPr/>
        </p:nvSpPr>
        <p:spPr>
          <a:xfrm>
            <a:off x="1847528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Конкуренты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985956"/>
            <a:ext cx="4183986" cy="5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00AF9-4DB1-4304-86B3-1EBE853515DF}"/>
              </a:ext>
            </a:extLst>
          </p:cNvPr>
          <p:cNvSpPr txBox="1"/>
          <p:nvPr/>
        </p:nvSpPr>
        <p:spPr>
          <a:xfrm>
            <a:off x="479376" y="1700808"/>
            <a:ext cx="25202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В отличии от подобных игр в моей есть возможность </a:t>
            </a:r>
            <a:r>
              <a:rPr lang="ru-RU" sz="2000" dirty="0" err="1"/>
              <a:t>кастомизации</a:t>
            </a:r>
            <a:r>
              <a:rPr lang="ru-RU" sz="2000" dirty="0"/>
              <a:t> корабля, что может заинтересовать детей, для которых игра в основном и создана, а также разнообразить несколько однотипный </a:t>
            </a:r>
            <a:r>
              <a:rPr lang="ru-RU" sz="2000" dirty="0" err="1"/>
              <a:t>геймплей</a:t>
            </a:r>
            <a:r>
              <a:rPr lang="ru-RU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2A5-D2AE-4526-97F0-78872CA8CB48}"/>
              </a:ext>
            </a:extLst>
          </p:cNvPr>
          <p:cNvSpPr txBox="1"/>
          <p:nvPr/>
        </p:nvSpPr>
        <p:spPr>
          <a:xfrm>
            <a:off x="1919536" y="260648"/>
            <a:ext cx="6192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Уникальность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решения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5" y="1700808"/>
            <a:ext cx="784446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4D366-5AEB-4B59-BB00-C4FAC5885C34}"/>
              </a:ext>
            </a:extLst>
          </p:cNvPr>
          <p:cNvSpPr txBox="1"/>
          <p:nvPr/>
        </p:nvSpPr>
        <p:spPr>
          <a:xfrm>
            <a:off x="623392" y="1988840"/>
            <a:ext cx="110892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главное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основное окно с игрой и реализовать появление метеоритов сверху экрана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реализовано движение игрока по полю и столкновение игрока с метеоритами.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реализован </a:t>
            </a:r>
            <a:r>
              <a:rPr lang="ru-RU" sz="2200" dirty="0"/>
              <a:t>подсчет результата игрока, появление экрана </a:t>
            </a:r>
            <a:r>
              <a:rPr lang="ru-RU" sz="2200" dirty="0" err="1"/>
              <a:t>Game</a:t>
            </a:r>
            <a:r>
              <a:rPr lang="ru-RU" sz="2200" dirty="0"/>
              <a:t> </a:t>
            </a:r>
            <a:r>
              <a:rPr lang="ru-RU" sz="2200" dirty="0" err="1"/>
              <a:t>over</a:t>
            </a:r>
            <a:r>
              <a:rPr lang="ru-RU" sz="2200" dirty="0"/>
              <a:t> в случае проигрыша и возможность начать игру заново.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создано </a:t>
            </a:r>
            <a:r>
              <a:rPr lang="ru-RU" sz="2200" dirty="0"/>
              <a:t>новое окно, где будет отображаться таблица лидеров, сохраненная в текстовом файле.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создано оригинальные картинки для метеоритов и космического корабля(игрока).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добавлена </a:t>
            </a:r>
            <a:r>
              <a:rPr lang="ru-RU" sz="2200" dirty="0"/>
              <a:t>различная музыка в различные меню игры.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ru-RU" sz="2200" dirty="0" smtClean="0"/>
              <a:t> </a:t>
            </a:r>
            <a:r>
              <a:rPr lang="ru-RU" sz="2200" dirty="0"/>
              <a:t>добавлено новое окно, в котором можно будет выбрать </a:t>
            </a:r>
            <a:r>
              <a:rPr lang="ru-RU" sz="2200" dirty="0" err="1"/>
              <a:t>скин</a:t>
            </a:r>
            <a:r>
              <a:rPr lang="ru-RU" sz="2200" dirty="0"/>
              <a:t> на корабль.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A0D6C-C168-496F-A3B8-843A82A58AFE}"/>
              </a:ext>
            </a:extLst>
          </p:cNvPr>
          <p:cNvSpPr txBox="1"/>
          <p:nvPr/>
        </p:nvSpPr>
        <p:spPr>
          <a:xfrm>
            <a:off x="1847528" y="332656"/>
            <a:ext cx="3888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Этапы разработки</a:t>
            </a:r>
          </a:p>
        </p:txBody>
      </p:sp>
      <p:sp>
        <p:nvSpPr>
          <p:cNvPr id="6" name="Овал 5"/>
          <p:cNvSpPr/>
          <p:nvPr/>
        </p:nvSpPr>
        <p:spPr>
          <a:xfrm>
            <a:off x="658516" y="206084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1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58516" y="242088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2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8516" y="3078422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3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66060" y="342028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4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66060" y="4102428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5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58516" y="4797903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6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66060" y="5461869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7</a:t>
            </a:r>
            <a:endParaRPr lang="ru-RU" sz="2000" b="1" dirty="0">
              <a:solidFill>
                <a:srgbClr val="042452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6060" y="5803894"/>
            <a:ext cx="288032" cy="288032"/>
          </a:xfrm>
          <a:prstGeom prst="ellipse">
            <a:avLst/>
          </a:prstGeom>
          <a:solidFill>
            <a:srgbClr val="84AF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42452"/>
                </a:solidFill>
              </a:rPr>
              <a:t>8</a:t>
            </a:r>
            <a:endParaRPr lang="ru-RU" sz="2000" b="1" dirty="0">
              <a:solidFill>
                <a:srgbClr val="0424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E284E-8B7C-4F5C-9934-5D3AD72CC5A6}"/>
              </a:ext>
            </a:extLst>
          </p:cNvPr>
          <p:cNvSpPr txBox="1"/>
          <p:nvPr/>
        </p:nvSpPr>
        <p:spPr>
          <a:xfrm>
            <a:off x="1919536" y="332656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492896"/>
            <a:ext cx="5469765" cy="3839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1628800"/>
            <a:ext cx="5832648" cy="32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34CE5-C0ED-434E-B863-7028D80141A2}"/>
              </a:ext>
            </a:extLst>
          </p:cNvPr>
          <p:cNvSpPr txBox="1"/>
          <p:nvPr/>
        </p:nvSpPr>
        <p:spPr>
          <a:xfrm>
            <a:off x="335360" y="1694998"/>
            <a:ext cx="31683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Демонстрацию работы данной программы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все материалы по ней можно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по данной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ссылке или перейдя по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-code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экране.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github.com/MISTER5S/PygameProject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42E59-0281-4F03-AE84-C37F7E27B71D}"/>
              </a:ext>
            </a:extLst>
          </p:cNvPr>
          <p:cNvSpPr txBox="1"/>
          <p:nvPr/>
        </p:nvSpPr>
        <p:spPr>
          <a:xfrm>
            <a:off x="1919536" y="332656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Демонстрация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результата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196752"/>
            <a:ext cx="4744913" cy="47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9779C-7347-48B2-AE25-145C531B394D}"/>
              </a:ext>
            </a:extLst>
          </p:cNvPr>
          <p:cNvSpPr txBox="1"/>
          <p:nvPr/>
        </p:nvSpPr>
        <p:spPr>
          <a:xfrm>
            <a:off x="767408" y="2204864"/>
            <a:ext cx="2592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В будущем будут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появление на игровой карте бонусов для игрока таких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щиты и ускорения.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97A74-79E1-431B-B526-4089707BF39C}"/>
              </a:ext>
            </a:extLst>
          </p:cNvPr>
          <p:cNvSpPr txBox="1"/>
          <p:nvPr/>
        </p:nvSpPr>
        <p:spPr>
          <a:xfrm>
            <a:off x="1847528" y="404664"/>
            <a:ext cx="4968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cap="all" dirty="0">
                <a:solidFill>
                  <a:srgbClr val="F05423"/>
                </a:solidFill>
                <a:latin typeface="+mj-lt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989439"/>
            <a:ext cx="6045088" cy="48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Протон Караханова" id="{0C3818DB-EFB8-4CA7-93C5-854611B41E3E}" vid="{652C7DC7-C6F8-440F-8788-69EA81ABF1D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Протон Черезов</Template>
  <TotalTime>3914</TotalTime>
  <Words>310</Words>
  <Application>Microsoft Office PowerPoint</Application>
  <PresentationFormat>Широкоэкранный</PresentationFormat>
  <Paragraphs>57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user</cp:lastModifiedBy>
  <cp:revision>166</cp:revision>
  <dcterms:created xsi:type="dcterms:W3CDTF">2021-03-11T16:41:19Z</dcterms:created>
  <dcterms:modified xsi:type="dcterms:W3CDTF">2022-04-12T08:40:58Z</dcterms:modified>
</cp:coreProperties>
</file>