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66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66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3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20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894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4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66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8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69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9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14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2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55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15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20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7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48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Dodger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Дмитриев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Это игра, а значит она создана для развлечение, а не решения какой либо проблемы. Но можно сказать, что игра может помогать развивать реакцию и координацию.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5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Игра была придумана настолько давно, что конкурентов, создавших современный вариант игры практически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0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игре есть 4 меню, главное меню, в котором можно выбрать куда перейти дальше, меню с самой игрой, меню с лучшими результатами всех игроков и меню с </a:t>
            </a:r>
            <a:r>
              <a:rPr lang="ru-RU" dirty="0" smtClean="0"/>
              <a:t>кастомизацией </a:t>
            </a:r>
            <a:r>
              <a:rPr lang="ru-RU" dirty="0" smtClean="0"/>
              <a:t>корабля, которым играет игрок.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4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0"/>
            <a:ext cx="7975600" cy="1549395"/>
          </a:xfrm>
        </p:spPr>
        <p:txBody>
          <a:bodyPr/>
          <a:lstStyle/>
          <a:p>
            <a:r>
              <a:rPr lang="ru-RU" dirty="0" smtClean="0"/>
              <a:t>Этапы разработки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1549395"/>
            <a:ext cx="11468100" cy="5029205"/>
          </a:xfrm>
        </p:spPr>
        <p:txBody>
          <a:bodyPr>
            <a:normAutofit/>
          </a:bodyPr>
          <a:lstStyle/>
          <a:p>
            <a:r>
              <a:rPr lang="ru-RU" dirty="0"/>
              <a:t>Первым шагом я </a:t>
            </a:r>
            <a:r>
              <a:rPr lang="ru-RU" dirty="0" smtClean="0"/>
              <a:t>создал главное </a:t>
            </a:r>
            <a:r>
              <a:rPr lang="ru-RU" dirty="0"/>
              <a:t>меню игры.</a:t>
            </a:r>
          </a:p>
          <a:p>
            <a:r>
              <a:rPr lang="ru-RU" dirty="0"/>
              <a:t>Вторым шагом я </a:t>
            </a:r>
            <a:r>
              <a:rPr lang="ru-RU" dirty="0" smtClean="0"/>
              <a:t>создал основное </a:t>
            </a:r>
            <a:r>
              <a:rPr lang="ru-RU" dirty="0"/>
              <a:t>окно с игрой и реализовать появление метеоритов сверху экрана</a:t>
            </a:r>
          </a:p>
          <a:p>
            <a:r>
              <a:rPr lang="ru-RU" dirty="0"/>
              <a:t>Третьим шагом я </a:t>
            </a:r>
            <a:r>
              <a:rPr lang="ru-RU" dirty="0" smtClean="0"/>
              <a:t>реализовал движение </a:t>
            </a:r>
            <a:r>
              <a:rPr lang="ru-RU" dirty="0"/>
              <a:t>игрока по полю и столкновение игрока с метеоритами.</a:t>
            </a:r>
          </a:p>
          <a:p>
            <a:r>
              <a:rPr lang="ru-RU" dirty="0"/>
              <a:t>Четвертым шагом я </a:t>
            </a:r>
            <a:r>
              <a:rPr lang="ru-RU" dirty="0" smtClean="0"/>
              <a:t>реализовал подсчет </a:t>
            </a:r>
            <a:r>
              <a:rPr lang="ru-RU" dirty="0"/>
              <a:t>результата игрока, появление экрана </a:t>
            </a:r>
            <a:r>
              <a:rPr lang="en-US" dirty="0"/>
              <a:t>Game over</a:t>
            </a:r>
            <a:r>
              <a:rPr lang="ru-RU" dirty="0"/>
              <a:t> в случае проигрыша и возможность начать игру заново.</a:t>
            </a:r>
          </a:p>
          <a:p>
            <a:r>
              <a:rPr lang="ru-RU" dirty="0"/>
              <a:t>Пятым шагом я </a:t>
            </a:r>
            <a:r>
              <a:rPr lang="ru-RU" dirty="0" smtClean="0"/>
              <a:t>создал новое </a:t>
            </a:r>
            <a:r>
              <a:rPr lang="ru-RU" dirty="0"/>
              <a:t>окно, где будет отображаться таблица лидеров, сохраненная в текстовом файле.</a:t>
            </a:r>
          </a:p>
          <a:p>
            <a:r>
              <a:rPr lang="ru-RU" dirty="0"/>
              <a:t>Шестым шагом я </a:t>
            </a:r>
            <a:r>
              <a:rPr lang="ru-RU" dirty="0" smtClean="0"/>
              <a:t>создал </a:t>
            </a:r>
            <a:r>
              <a:rPr lang="ru-RU" dirty="0"/>
              <a:t>оригинальные картинки для метеоритов и космического корабля(игрока).</a:t>
            </a:r>
          </a:p>
          <a:p>
            <a:r>
              <a:rPr lang="ru-RU" dirty="0"/>
              <a:t>Седьмым шагом я </a:t>
            </a:r>
            <a:r>
              <a:rPr lang="ru-RU" dirty="0" smtClean="0"/>
              <a:t>добавил </a:t>
            </a:r>
            <a:r>
              <a:rPr lang="ru-RU" dirty="0"/>
              <a:t>различную музыку в различные меню игры.</a:t>
            </a:r>
          </a:p>
          <a:p>
            <a:r>
              <a:rPr lang="ru-RU" dirty="0"/>
              <a:t>Восьмым шагом я </a:t>
            </a:r>
            <a:r>
              <a:rPr lang="ru-RU" dirty="0" smtClean="0"/>
              <a:t>добавил </a:t>
            </a:r>
            <a:r>
              <a:rPr lang="ru-RU" dirty="0"/>
              <a:t>новое окно, в котором можно будет выбрать </a:t>
            </a:r>
            <a:r>
              <a:rPr lang="ru-RU" dirty="0" err="1"/>
              <a:t>скин</a:t>
            </a:r>
            <a:r>
              <a:rPr lang="ru-RU" dirty="0"/>
              <a:t> на корабль.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7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" y="-101599"/>
            <a:ext cx="9448800" cy="1825096"/>
          </a:xfrm>
        </p:spPr>
        <p:txBody>
          <a:bodyPr/>
          <a:lstStyle/>
          <a:p>
            <a:r>
              <a:rPr lang="ru-RU" dirty="0" smtClean="0"/>
              <a:t>Демонстрация результатов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23496"/>
            <a:ext cx="8612920" cy="4842403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3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" y="-101599"/>
            <a:ext cx="9448800" cy="1825096"/>
          </a:xfrm>
        </p:spPr>
        <p:txBody>
          <a:bodyPr/>
          <a:lstStyle/>
          <a:p>
            <a:r>
              <a:rPr lang="ru-RU" dirty="0" smtClean="0"/>
              <a:t>Демонстрация результатов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23496"/>
            <a:ext cx="8703275" cy="48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бедующем я планирую реализовать возможность игрока стрелять, что бы он мог уничтожать метеориты, а так же появление бонусов для игрока, например</a:t>
            </a:r>
            <a:r>
              <a:rPr lang="en-US" dirty="0" smtClean="0"/>
              <a:t>:</a:t>
            </a:r>
            <a:r>
              <a:rPr lang="ru-RU" dirty="0" smtClean="0"/>
              <a:t> щит и временное ускорение.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9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Список участников команды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Дмитриев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1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36</TotalTime>
  <Words>249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След самолета</vt:lpstr>
      <vt:lpstr>Игра Dodger</vt:lpstr>
      <vt:lpstr>Проблема</vt:lpstr>
      <vt:lpstr>конкуренты</vt:lpstr>
      <vt:lpstr>Архитектура</vt:lpstr>
      <vt:lpstr>Этапы разработки</vt:lpstr>
      <vt:lpstr>Демонстрация результатов</vt:lpstr>
      <vt:lpstr>Демонстрация результатов</vt:lpstr>
      <vt:lpstr>Перспективы развития</vt:lpstr>
      <vt:lpstr>Список участников команды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Dodger</dc:title>
  <dc:creator>Саша</dc:creator>
  <cp:lastModifiedBy>Саша</cp:lastModifiedBy>
  <cp:revision>3</cp:revision>
  <dcterms:created xsi:type="dcterms:W3CDTF">2022-01-28T07:57:33Z</dcterms:created>
  <dcterms:modified xsi:type="dcterms:W3CDTF">2022-01-28T12:47:44Z</dcterms:modified>
</cp:coreProperties>
</file>