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f83a22bc5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f83a22bc5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f83a22bc5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f83a22bc5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83a22bc5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f83a22bc5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f83a22bc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f83a22bc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f83a22bc5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f83a22bc5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f83a22bc5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f83a22bc5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f83a22bc5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f83a22bc5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f83a22bc5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f83a22bc5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83a22bc5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f83a22bc5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83a22bc5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83a22bc5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f83a22bc5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f83a22bc5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25" y="0"/>
            <a:ext cx="9144000" cy="1065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464100" y="75"/>
            <a:ext cx="1680000" cy="1065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 flipH="1">
            <a:off x="6841300" y="0"/>
            <a:ext cx="622800" cy="10650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 flipH="1" rot="10800000">
            <a:off x="1050" y="4782000"/>
            <a:ext cx="9141900" cy="361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aveshare.com/wiki/WM8960_Audio_Board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Wepic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2797175"/>
            <a:ext cx="9144000" cy="2346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416475" y="27971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471300" y="2797175"/>
            <a:ext cx="34458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Audio CODEC module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I/O solution</a:t>
            </a:r>
            <a:endParaRPr sz="2000"/>
          </a:p>
        </p:txBody>
      </p:sp>
      <p:sp>
        <p:nvSpPr>
          <p:cNvPr id="62" name="Google Shape;62;p13"/>
          <p:cNvSpPr/>
          <p:nvPr/>
        </p:nvSpPr>
        <p:spPr>
          <a:xfrm>
            <a:off x="6662400" y="0"/>
            <a:ext cx="2481600" cy="1263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Justified Audio Interface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188" y="1581284"/>
            <a:ext cx="6063625" cy="25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322" y="1520925"/>
            <a:ext cx="6435350" cy="26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 Mode Audio Interface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</a:t>
            </a:r>
            <a:r>
              <a:rPr lang="en">
                <a:solidFill>
                  <a:srgbClr val="000000"/>
                </a:solidFill>
              </a:rPr>
              <a:t>ft channel MSB is available on 1</a:t>
            </a:r>
            <a:r>
              <a:rPr baseline="30000" lang="en">
                <a:solidFill>
                  <a:srgbClr val="000000"/>
                </a:solidFill>
              </a:rPr>
              <a:t>st</a:t>
            </a:r>
            <a:r>
              <a:rPr lang="en">
                <a:solidFill>
                  <a:srgbClr val="000000"/>
                </a:solidFill>
              </a:rPr>
              <a:t> (mode B) or 2</a:t>
            </a:r>
            <a:r>
              <a:rPr baseline="30000" lang="en">
                <a:solidFill>
                  <a:srgbClr val="000000"/>
                </a:solidFill>
              </a:rPr>
              <a:t>nd</a:t>
            </a:r>
            <a:r>
              <a:rPr lang="en">
                <a:solidFill>
                  <a:srgbClr val="000000"/>
                </a:solidFill>
              </a:rPr>
              <a:t> (mode A) rising edge of BCLK following a rising edge of LRC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Master and slave modes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272" y="2451122"/>
            <a:ext cx="5849474" cy="22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31850"/>
            <a:ext cx="85206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Waveshare WM8960 Audio Board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Low power consumption (3.3 V)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24</a:t>
            </a:r>
            <a:r>
              <a:rPr lang="en">
                <a:solidFill>
                  <a:srgbClr val="000000"/>
                </a:solidFill>
              </a:rPr>
              <a:t>-bit sigma-delta ADC and DAC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Sample rates in kHz: 8, 11.025, 12, 16, 22.05,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24, 32, </a:t>
            </a:r>
            <a:r>
              <a:rPr b="1" lang="en">
                <a:solidFill>
                  <a:srgbClr val="000000"/>
                </a:solidFill>
              </a:rPr>
              <a:t>44.1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b="1" lang="en">
                <a:solidFill>
                  <a:srgbClr val="000000"/>
                </a:solidFill>
              </a:rPr>
              <a:t>48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On-chip 3.5mm 4-pole Headphone Driver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(40mW into 16 Ohm at 3.3 V)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Stereo Class D Speaker Driver (1W into 8 Ohm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at 5.5 V)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700" y="1572025"/>
            <a:ext cx="3431300" cy="25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31850"/>
            <a:ext cx="85206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Waveshare WM8960 Audio Board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Low Supply Voltage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Analogue (2.7 V to 3.6 V)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Dicital core and I/O (1.71 V to 3.6 V)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Onboard interface I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Control interface I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C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Link: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https://www.waveshare.com/wiki/WM8960_Audio_Board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625" y="1868513"/>
            <a:ext cx="2812375" cy="21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Scheme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775" y="1171800"/>
            <a:ext cx="5988449" cy="33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sigma-delta ADC?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9365" l="17885" r="18052" t="17917"/>
          <a:stretch/>
        </p:blipFill>
        <p:spPr>
          <a:xfrm>
            <a:off x="2005275" y="1221750"/>
            <a:ext cx="5133450" cy="32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Inputs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Two pairs of stereo line inputs (LINPUT2/RINPUT2 and LINPUT3/RINPUT3) are available as analogue inputs into the ADC path.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Differential microphones can be connected betwen LINPU1 and LINPUT2 or LINPUT3, and </a:t>
            </a:r>
            <a:r>
              <a:rPr lang="en">
                <a:solidFill>
                  <a:schemeClr val="dk1"/>
                </a:solidFill>
              </a:rPr>
              <a:t>betwen RINPU1 and RINPUT2 or RINPUT3.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762" y="2571750"/>
            <a:ext cx="2928864" cy="21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490" y="2571750"/>
            <a:ext cx="3061185" cy="213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Audio Interface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ADCDAT: ADC data output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ADCLRC: ADC data alignment clock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DACDAT: DAC data input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DACLRC: DAC data alignment clock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BCLK: bit clock, for synchornisation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800" y="2956375"/>
            <a:ext cx="6238401" cy="17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Data Formats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Left justified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Right justified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DSP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Justified Audio Interface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487" y="1776687"/>
            <a:ext cx="5127024" cy="21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