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CCAC"/>
    <a:srgbClr val="D0B285"/>
    <a:srgbClr val="2B758C"/>
    <a:srgbClr val="F4ECCB"/>
    <a:srgbClr val="5B3B2B"/>
    <a:srgbClr val="985915"/>
    <a:srgbClr val="D34C1C"/>
    <a:srgbClr val="995A14"/>
    <a:srgbClr val="778B32"/>
    <a:srgbClr val="CF47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26"/>
  </p:normalViewPr>
  <p:slideViewPr>
    <p:cSldViewPr snapToGrid="0" snapToObjects="1">
      <p:cViewPr>
        <p:scale>
          <a:sx n="162" d="100"/>
          <a:sy n="162" d="100"/>
        </p:scale>
        <p:origin x="-280" y="-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02371-2304-0A4B-A943-A5B4C4C8DF2B}" type="datetimeFigureOut">
              <a:rPr lang="es-CO" smtClean="0"/>
              <a:t>7/09/21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67AAF-6459-B749-8EAE-96DBB7FFFC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6635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67AAF-6459-B749-8EAE-96DBB7FFFCE6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51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077DF-5ABB-B84D-A7CF-B273ABDDF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D49545-6FF2-1C46-8363-9BD55674D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C57466-C69C-ED46-8ABA-CA83024D5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D482-2349-D549-BC24-5BC4FD9B9805}" type="datetimeFigureOut">
              <a:rPr lang="es-CO" smtClean="0"/>
              <a:t>7/09/21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774B19-6E5D-574D-8265-4DAAF973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E3DB86-564B-C74D-86E3-214B3D1D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B6C1-2D6C-EF4C-B7B1-DEA3A54CDD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596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EBBAF-A6F1-8245-A07F-CB421AEA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70C9A9-1E2C-4F44-8B3F-E7E227129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ED1879-F2FB-2E40-BC51-5CE6ABFE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D482-2349-D549-BC24-5BC4FD9B9805}" type="datetimeFigureOut">
              <a:rPr lang="es-CO" smtClean="0"/>
              <a:t>7/09/21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CAFDAC-FCB7-C145-8ECC-A6E3E0CA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136443-D50C-0A48-A5F0-A35BD7EF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B6C1-2D6C-EF4C-B7B1-DEA3A54CDD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023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B9CDDC-F6F0-EF4E-A324-15B646FF2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C6485A-2842-6E40-A764-4410A6D59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E63FE8-DFC0-014C-81BC-4E523318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D482-2349-D549-BC24-5BC4FD9B9805}" type="datetimeFigureOut">
              <a:rPr lang="es-CO" smtClean="0"/>
              <a:t>7/09/21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E1AB2B-721E-7B4D-B14F-0359D911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B438A4-1BF8-3E42-AE26-E1C71C41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B6C1-2D6C-EF4C-B7B1-DEA3A54CDD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379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561AE-815E-BE45-BD04-31A395E0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4B1C73-6B90-D449-A19C-7BECD85D5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BFD7B0-1CDB-6541-83BB-6D3EA6A2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D482-2349-D549-BC24-5BC4FD9B9805}" type="datetimeFigureOut">
              <a:rPr lang="es-CO" smtClean="0"/>
              <a:t>7/09/21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71FC7C-10AB-EC46-962B-BE448199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5AB46F-4D62-BF49-B344-DA204322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B6C1-2D6C-EF4C-B7B1-DEA3A54CDD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539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EE6BB-750F-3744-AAFC-EACAE7455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04924A-4648-AF4A-95AB-771E31C18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A5215-98D6-AD48-9125-EB8EED98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D482-2349-D549-BC24-5BC4FD9B9805}" type="datetimeFigureOut">
              <a:rPr lang="es-CO" smtClean="0"/>
              <a:t>7/09/21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D55048-8B74-4E44-9B8B-1474B023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6BB591-8379-B245-A938-ED7EB19A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B6C1-2D6C-EF4C-B7B1-DEA3A54CDD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386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754D1-681E-874C-9BC2-D676EBD2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680CB7-2209-444A-9707-42C73F8AD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E20DA0-2AFC-0643-B47D-6ECBA9030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5B718B-4652-7449-9095-6978D727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D482-2349-D549-BC24-5BC4FD9B9805}" type="datetimeFigureOut">
              <a:rPr lang="es-CO" smtClean="0"/>
              <a:t>7/09/21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30A4F5-DDE2-1345-A4AF-2A025F57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3010B6-A29E-5140-978A-319F85C1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B6C1-2D6C-EF4C-B7B1-DEA3A54CDD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324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13DFF-0427-854D-B9D5-2DFAFB093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68636F-57EA-4645-906F-70A88B6A2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C3958D-B668-0D40-A518-8CBA0B5C8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9820F4-CA06-3342-959E-69708E370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3F17D88-9DD6-7140-A5F9-ECB94FE44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E12A5B5-BF6E-8844-B499-A0FC03C0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D482-2349-D549-BC24-5BC4FD9B9805}" type="datetimeFigureOut">
              <a:rPr lang="es-CO" smtClean="0"/>
              <a:t>7/09/21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99F6D4-5439-5949-B446-EF634247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47EAED-8C20-8C42-B81D-44A92E687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B6C1-2D6C-EF4C-B7B1-DEA3A54CDD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400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9300C-77BD-4142-9F4D-401C316D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A13641-39DD-6145-8C26-B4DBB29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D482-2349-D549-BC24-5BC4FD9B9805}" type="datetimeFigureOut">
              <a:rPr lang="es-CO" smtClean="0"/>
              <a:t>7/09/21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ED0487-1C1D-D841-BBBF-46E873C2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9890A8F-84E9-854B-813B-DE7DA677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B6C1-2D6C-EF4C-B7B1-DEA3A54CDD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277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9A2D80-329C-1048-B895-60B4FCF6F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D482-2349-D549-BC24-5BC4FD9B9805}" type="datetimeFigureOut">
              <a:rPr lang="es-CO" smtClean="0"/>
              <a:t>7/09/21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4E845C-187F-594F-817F-37F75CDC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C1D942-CB2B-F14D-B2C4-4E7AF073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B6C1-2D6C-EF4C-B7B1-DEA3A54CDD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213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FF4AF-0259-A649-AB72-05A96F92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D47C6B-490B-CC4D-B2F4-AAF598FB2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3B6123-1EE1-2540-9682-29F3D28D1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793BD9-03C0-DC40-85F3-A1A8D0E59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D482-2349-D549-BC24-5BC4FD9B9805}" type="datetimeFigureOut">
              <a:rPr lang="es-CO" smtClean="0"/>
              <a:t>7/09/21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2AA366-13BE-5E47-838B-3F1703A6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07ABD4-A86C-FA46-91F1-17066D53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B6C1-2D6C-EF4C-B7B1-DEA3A54CDD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400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3B4C0-41EF-6347-B593-9F57A053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9A511C-385E-4D41-84F8-419ABF20E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C8BB36-C66A-1747-B210-59BB8B781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F72BA5-1FAB-5F43-8F56-345A4519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D482-2349-D549-BC24-5BC4FD9B9805}" type="datetimeFigureOut">
              <a:rPr lang="es-CO" smtClean="0"/>
              <a:t>7/09/21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F95476-9029-384E-A1B4-91B8AF88D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4F31B0-DEC9-9240-BA45-32B00711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1B6C1-2D6C-EF4C-B7B1-DEA3A54CDD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795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B614D9E-EBD7-3D4E-968C-B440BB94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A6EC32-04BF-3146-AED3-517423B73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F39DED-E1DF-B143-97DF-79E08D3AB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8D482-2349-D549-BC24-5BC4FD9B9805}" type="datetimeFigureOut">
              <a:rPr lang="es-CO" smtClean="0"/>
              <a:t>7/09/21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AEF79A-D39F-314F-A8A3-F02875352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381DA4-3BDF-0840-8A2E-FA72BD6BB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1B6C1-2D6C-EF4C-B7B1-DEA3A54CDD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002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BD7EFB1-6BAC-4E4C-9F0E-3C5746FF3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03" y="1196267"/>
            <a:ext cx="3251200" cy="3251200"/>
          </a:xfrm>
          <a:prstGeom prst="rect">
            <a:avLst/>
          </a:prstGeom>
        </p:spPr>
      </p:pic>
      <p:sp>
        <p:nvSpPr>
          <p:cNvPr id="16" name="Retardo 15">
            <a:extLst>
              <a:ext uri="{FF2B5EF4-FFF2-40B4-BE49-F238E27FC236}">
                <a16:creationId xmlns:a16="http://schemas.microsoft.com/office/drawing/2014/main" id="{7BE92944-5810-3341-BECC-5DA778D97123}"/>
              </a:ext>
            </a:extLst>
          </p:cNvPr>
          <p:cNvSpPr/>
          <p:nvPr/>
        </p:nvSpPr>
        <p:spPr>
          <a:xfrm rot="16200000">
            <a:off x="7047667" y="4442322"/>
            <a:ext cx="1076774" cy="1102120"/>
          </a:xfrm>
          <a:prstGeom prst="flowChartDelay">
            <a:avLst/>
          </a:prstGeom>
          <a:solidFill>
            <a:srgbClr val="5B3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tardo 18">
            <a:extLst>
              <a:ext uri="{FF2B5EF4-FFF2-40B4-BE49-F238E27FC236}">
                <a16:creationId xmlns:a16="http://schemas.microsoft.com/office/drawing/2014/main" id="{DE3DCD4F-175E-2340-9A7E-5EE69E6C0F36}"/>
              </a:ext>
            </a:extLst>
          </p:cNvPr>
          <p:cNvSpPr/>
          <p:nvPr/>
        </p:nvSpPr>
        <p:spPr>
          <a:xfrm rot="16200000">
            <a:off x="8434928" y="4442322"/>
            <a:ext cx="1076774" cy="1102120"/>
          </a:xfrm>
          <a:prstGeom prst="flowChartDelay">
            <a:avLst/>
          </a:prstGeom>
          <a:solidFill>
            <a:srgbClr val="EBB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tardo 19">
            <a:extLst>
              <a:ext uri="{FF2B5EF4-FFF2-40B4-BE49-F238E27FC236}">
                <a16:creationId xmlns:a16="http://schemas.microsoft.com/office/drawing/2014/main" id="{34526728-902D-EB4E-930C-D054E548A609}"/>
              </a:ext>
            </a:extLst>
          </p:cNvPr>
          <p:cNvSpPr/>
          <p:nvPr/>
        </p:nvSpPr>
        <p:spPr>
          <a:xfrm rot="16200000">
            <a:off x="9822189" y="4442322"/>
            <a:ext cx="1076774" cy="1102120"/>
          </a:xfrm>
          <a:prstGeom prst="flowChartDelay">
            <a:avLst/>
          </a:prstGeom>
          <a:solidFill>
            <a:srgbClr val="D34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tardo 21">
            <a:extLst>
              <a:ext uri="{FF2B5EF4-FFF2-40B4-BE49-F238E27FC236}">
                <a16:creationId xmlns:a16="http://schemas.microsoft.com/office/drawing/2014/main" id="{C1C97DA2-13BB-234A-8297-56A0FD54997E}"/>
              </a:ext>
            </a:extLst>
          </p:cNvPr>
          <p:cNvSpPr/>
          <p:nvPr/>
        </p:nvSpPr>
        <p:spPr>
          <a:xfrm rot="16200000">
            <a:off x="7047667" y="5637709"/>
            <a:ext cx="1076774" cy="1102120"/>
          </a:xfrm>
          <a:prstGeom prst="flowChartDelay">
            <a:avLst/>
          </a:prstGeom>
          <a:solidFill>
            <a:srgbClr val="74C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tardo 22">
            <a:extLst>
              <a:ext uri="{FF2B5EF4-FFF2-40B4-BE49-F238E27FC236}">
                <a16:creationId xmlns:a16="http://schemas.microsoft.com/office/drawing/2014/main" id="{53C1B45B-1C13-514A-9AD9-3CDAA1017195}"/>
              </a:ext>
            </a:extLst>
          </p:cNvPr>
          <p:cNvSpPr/>
          <p:nvPr/>
        </p:nvSpPr>
        <p:spPr>
          <a:xfrm rot="16200000">
            <a:off x="8434928" y="5637708"/>
            <a:ext cx="1076774" cy="1102120"/>
          </a:xfrm>
          <a:prstGeom prst="flowChartDelay">
            <a:avLst/>
          </a:prstGeom>
          <a:solidFill>
            <a:srgbClr val="F4EC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tardo 25">
            <a:extLst>
              <a:ext uri="{FF2B5EF4-FFF2-40B4-BE49-F238E27FC236}">
                <a16:creationId xmlns:a16="http://schemas.microsoft.com/office/drawing/2014/main" id="{577F82F7-7E1D-4242-83AE-7CAD7BC7F5BD}"/>
              </a:ext>
            </a:extLst>
          </p:cNvPr>
          <p:cNvSpPr/>
          <p:nvPr/>
        </p:nvSpPr>
        <p:spPr>
          <a:xfrm rot="16200000">
            <a:off x="9865494" y="3135911"/>
            <a:ext cx="1076774" cy="1102120"/>
          </a:xfrm>
          <a:prstGeom prst="flowChartDelay">
            <a:avLst/>
          </a:prstGeom>
          <a:solidFill>
            <a:srgbClr val="9859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7" name="Retardo 26">
            <a:extLst>
              <a:ext uri="{FF2B5EF4-FFF2-40B4-BE49-F238E27FC236}">
                <a16:creationId xmlns:a16="http://schemas.microsoft.com/office/drawing/2014/main" id="{6DB15BE9-C42D-DD49-804B-AF3546E2C9B5}"/>
              </a:ext>
            </a:extLst>
          </p:cNvPr>
          <p:cNvSpPr/>
          <p:nvPr/>
        </p:nvSpPr>
        <p:spPr>
          <a:xfrm rot="16200000">
            <a:off x="9868086" y="1778123"/>
            <a:ext cx="1076774" cy="1102120"/>
          </a:xfrm>
          <a:prstGeom prst="flowChartDelay">
            <a:avLst/>
          </a:prstGeom>
          <a:solidFill>
            <a:srgbClr val="778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tardo 27">
            <a:extLst>
              <a:ext uri="{FF2B5EF4-FFF2-40B4-BE49-F238E27FC236}">
                <a16:creationId xmlns:a16="http://schemas.microsoft.com/office/drawing/2014/main" id="{D3AE1EEF-4D78-424D-8545-FB4093C34729}"/>
              </a:ext>
            </a:extLst>
          </p:cNvPr>
          <p:cNvSpPr/>
          <p:nvPr/>
        </p:nvSpPr>
        <p:spPr>
          <a:xfrm rot="16200000">
            <a:off x="8434928" y="3166765"/>
            <a:ext cx="1076774" cy="1102120"/>
          </a:xfrm>
          <a:prstGeom prst="flowChartDelay">
            <a:avLst/>
          </a:prstGeom>
          <a:solidFill>
            <a:srgbClr val="995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tardo 28">
            <a:extLst>
              <a:ext uri="{FF2B5EF4-FFF2-40B4-BE49-F238E27FC236}">
                <a16:creationId xmlns:a16="http://schemas.microsoft.com/office/drawing/2014/main" id="{FFD548F7-480B-9247-AB7B-CD9A4B1BDB8C}"/>
              </a:ext>
            </a:extLst>
          </p:cNvPr>
          <p:cNvSpPr/>
          <p:nvPr/>
        </p:nvSpPr>
        <p:spPr>
          <a:xfrm rot="16200000">
            <a:off x="7033151" y="3135911"/>
            <a:ext cx="1076774" cy="1102120"/>
          </a:xfrm>
          <a:prstGeom prst="flowChartDelay">
            <a:avLst/>
          </a:prstGeom>
          <a:solidFill>
            <a:srgbClr val="D0B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FD13CF51-D89A-7E4C-BE5D-92639B993C3D}"/>
              </a:ext>
            </a:extLst>
          </p:cNvPr>
          <p:cNvGrpSpPr/>
          <p:nvPr/>
        </p:nvGrpSpPr>
        <p:grpSpPr>
          <a:xfrm>
            <a:off x="3876047" y="1304145"/>
            <a:ext cx="2169050" cy="3010150"/>
            <a:chOff x="3876047" y="1304145"/>
            <a:chExt cx="2169050" cy="3010150"/>
          </a:xfrm>
        </p:grpSpPr>
        <p:sp>
          <p:nvSpPr>
            <p:cNvPr id="54" name="Rectángulo redondeado 53">
              <a:extLst>
                <a:ext uri="{FF2B5EF4-FFF2-40B4-BE49-F238E27FC236}">
                  <a16:creationId xmlns:a16="http://schemas.microsoft.com/office/drawing/2014/main" id="{31B30668-2FF3-6249-8213-6594E2253231}"/>
                </a:ext>
              </a:extLst>
            </p:cNvPr>
            <p:cNvSpPr/>
            <p:nvPr/>
          </p:nvSpPr>
          <p:spPr>
            <a:xfrm>
              <a:off x="4127185" y="3765470"/>
              <a:ext cx="1644702" cy="548825"/>
            </a:xfrm>
            <a:custGeom>
              <a:avLst/>
              <a:gdLst>
                <a:gd name="connsiteX0" fmla="*/ 0 w 1628775"/>
                <a:gd name="connsiteY0" fmla="*/ 177199 h 548825"/>
                <a:gd name="connsiteX1" fmla="*/ 177199 w 1628775"/>
                <a:gd name="connsiteY1" fmla="*/ 0 h 548825"/>
                <a:gd name="connsiteX2" fmla="*/ 1451576 w 1628775"/>
                <a:gd name="connsiteY2" fmla="*/ 0 h 548825"/>
                <a:gd name="connsiteX3" fmla="*/ 1628775 w 1628775"/>
                <a:gd name="connsiteY3" fmla="*/ 177199 h 548825"/>
                <a:gd name="connsiteX4" fmla="*/ 1628775 w 1628775"/>
                <a:gd name="connsiteY4" fmla="*/ 371626 h 548825"/>
                <a:gd name="connsiteX5" fmla="*/ 1451576 w 1628775"/>
                <a:gd name="connsiteY5" fmla="*/ 548825 h 548825"/>
                <a:gd name="connsiteX6" fmla="*/ 177199 w 1628775"/>
                <a:gd name="connsiteY6" fmla="*/ 548825 h 548825"/>
                <a:gd name="connsiteX7" fmla="*/ 0 w 1628775"/>
                <a:gd name="connsiteY7" fmla="*/ 371626 h 548825"/>
                <a:gd name="connsiteX8" fmla="*/ 0 w 1628775"/>
                <a:gd name="connsiteY8" fmla="*/ 177199 h 548825"/>
                <a:gd name="connsiteX0" fmla="*/ 0 w 1628775"/>
                <a:gd name="connsiteY0" fmla="*/ 177199 h 548825"/>
                <a:gd name="connsiteX1" fmla="*/ 177199 w 1628775"/>
                <a:gd name="connsiteY1" fmla="*/ 0 h 548825"/>
                <a:gd name="connsiteX2" fmla="*/ 1451576 w 1628775"/>
                <a:gd name="connsiteY2" fmla="*/ 0 h 548825"/>
                <a:gd name="connsiteX3" fmla="*/ 1628775 w 1628775"/>
                <a:gd name="connsiteY3" fmla="*/ 177199 h 548825"/>
                <a:gd name="connsiteX4" fmla="*/ 1628775 w 1628775"/>
                <a:gd name="connsiteY4" fmla="*/ 371626 h 548825"/>
                <a:gd name="connsiteX5" fmla="*/ 1451576 w 1628775"/>
                <a:gd name="connsiteY5" fmla="*/ 548825 h 548825"/>
                <a:gd name="connsiteX6" fmla="*/ 1443037 w 1628775"/>
                <a:gd name="connsiteY6" fmla="*/ 546668 h 548825"/>
                <a:gd name="connsiteX7" fmla="*/ 177199 w 1628775"/>
                <a:gd name="connsiteY7" fmla="*/ 548825 h 548825"/>
                <a:gd name="connsiteX8" fmla="*/ 0 w 1628775"/>
                <a:gd name="connsiteY8" fmla="*/ 371626 h 548825"/>
                <a:gd name="connsiteX9" fmla="*/ 0 w 1628775"/>
                <a:gd name="connsiteY9" fmla="*/ 177199 h 548825"/>
                <a:gd name="connsiteX0" fmla="*/ 0 w 1628775"/>
                <a:gd name="connsiteY0" fmla="*/ 177199 h 548825"/>
                <a:gd name="connsiteX1" fmla="*/ 177199 w 1628775"/>
                <a:gd name="connsiteY1" fmla="*/ 0 h 548825"/>
                <a:gd name="connsiteX2" fmla="*/ 1451576 w 1628775"/>
                <a:gd name="connsiteY2" fmla="*/ 0 h 548825"/>
                <a:gd name="connsiteX3" fmla="*/ 1628775 w 1628775"/>
                <a:gd name="connsiteY3" fmla="*/ 177199 h 548825"/>
                <a:gd name="connsiteX4" fmla="*/ 1628775 w 1628775"/>
                <a:gd name="connsiteY4" fmla="*/ 371626 h 548825"/>
                <a:gd name="connsiteX5" fmla="*/ 1451576 w 1628775"/>
                <a:gd name="connsiteY5" fmla="*/ 548825 h 548825"/>
                <a:gd name="connsiteX6" fmla="*/ 1042987 w 1628775"/>
                <a:gd name="connsiteY6" fmla="*/ 546668 h 548825"/>
                <a:gd name="connsiteX7" fmla="*/ 177199 w 1628775"/>
                <a:gd name="connsiteY7" fmla="*/ 548825 h 548825"/>
                <a:gd name="connsiteX8" fmla="*/ 0 w 1628775"/>
                <a:gd name="connsiteY8" fmla="*/ 371626 h 548825"/>
                <a:gd name="connsiteX9" fmla="*/ 0 w 1628775"/>
                <a:gd name="connsiteY9" fmla="*/ 177199 h 548825"/>
                <a:gd name="connsiteX0" fmla="*/ 0 w 1628775"/>
                <a:gd name="connsiteY0" fmla="*/ 177199 h 548825"/>
                <a:gd name="connsiteX1" fmla="*/ 177199 w 1628775"/>
                <a:gd name="connsiteY1" fmla="*/ 0 h 548825"/>
                <a:gd name="connsiteX2" fmla="*/ 1451576 w 1628775"/>
                <a:gd name="connsiteY2" fmla="*/ 0 h 548825"/>
                <a:gd name="connsiteX3" fmla="*/ 1628775 w 1628775"/>
                <a:gd name="connsiteY3" fmla="*/ 177199 h 548825"/>
                <a:gd name="connsiteX4" fmla="*/ 1628775 w 1628775"/>
                <a:gd name="connsiteY4" fmla="*/ 371626 h 548825"/>
                <a:gd name="connsiteX5" fmla="*/ 1451576 w 1628775"/>
                <a:gd name="connsiteY5" fmla="*/ 548825 h 548825"/>
                <a:gd name="connsiteX6" fmla="*/ 1042987 w 1628775"/>
                <a:gd name="connsiteY6" fmla="*/ 546668 h 548825"/>
                <a:gd name="connsiteX7" fmla="*/ 1028699 w 1628775"/>
                <a:gd name="connsiteY7" fmla="*/ 532380 h 548825"/>
                <a:gd name="connsiteX8" fmla="*/ 177199 w 1628775"/>
                <a:gd name="connsiteY8" fmla="*/ 548825 h 548825"/>
                <a:gd name="connsiteX9" fmla="*/ 0 w 1628775"/>
                <a:gd name="connsiteY9" fmla="*/ 371626 h 548825"/>
                <a:gd name="connsiteX10" fmla="*/ 0 w 1628775"/>
                <a:gd name="connsiteY10" fmla="*/ 177199 h 548825"/>
                <a:gd name="connsiteX0" fmla="*/ 0 w 1628775"/>
                <a:gd name="connsiteY0" fmla="*/ 177199 h 560955"/>
                <a:gd name="connsiteX1" fmla="*/ 177199 w 1628775"/>
                <a:gd name="connsiteY1" fmla="*/ 0 h 560955"/>
                <a:gd name="connsiteX2" fmla="*/ 1451576 w 1628775"/>
                <a:gd name="connsiteY2" fmla="*/ 0 h 560955"/>
                <a:gd name="connsiteX3" fmla="*/ 1628775 w 1628775"/>
                <a:gd name="connsiteY3" fmla="*/ 177199 h 560955"/>
                <a:gd name="connsiteX4" fmla="*/ 1628775 w 1628775"/>
                <a:gd name="connsiteY4" fmla="*/ 371626 h 560955"/>
                <a:gd name="connsiteX5" fmla="*/ 1451576 w 1628775"/>
                <a:gd name="connsiteY5" fmla="*/ 548825 h 560955"/>
                <a:gd name="connsiteX6" fmla="*/ 1042987 w 1628775"/>
                <a:gd name="connsiteY6" fmla="*/ 546668 h 560955"/>
                <a:gd name="connsiteX7" fmla="*/ 557211 w 1628775"/>
                <a:gd name="connsiteY7" fmla="*/ 560955 h 560955"/>
                <a:gd name="connsiteX8" fmla="*/ 177199 w 1628775"/>
                <a:gd name="connsiteY8" fmla="*/ 548825 h 560955"/>
                <a:gd name="connsiteX9" fmla="*/ 0 w 1628775"/>
                <a:gd name="connsiteY9" fmla="*/ 371626 h 560955"/>
                <a:gd name="connsiteX10" fmla="*/ 0 w 1628775"/>
                <a:gd name="connsiteY10" fmla="*/ 177199 h 560955"/>
                <a:gd name="connsiteX0" fmla="*/ 0 w 1628775"/>
                <a:gd name="connsiteY0" fmla="*/ 177199 h 560955"/>
                <a:gd name="connsiteX1" fmla="*/ 177199 w 1628775"/>
                <a:gd name="connsiteY1" fmla="*/ 0 h 560955"/>
                <a:gd name="connsiteX2" fmla="*/ 1451576 w 1628775"/>
                <a:gd name="connsiteY2" fmla="*/ 0 h 560955"/>
                <a:gd name="connsiteX3" fmla="*/ 1628775 w 1628775"/>
                <a:gd name="connsiteY3" fmla="*/ 177199 h 560955"/>
                <a:gd name="connsiteX4" fmla="*/ 1628775 w 1628775"/>
                <a:gd name="connsiteY4" fmla="*/ 371626 h 560955"/>
                <a:gd name="connsiteX5" fmla="*/ 1451576 w 1628775"/>
                <a:gd name="connsiteY5" fmla="*/ 548825 h 560955"/>
                <a:gd name="connsiteX6" fmla="*/ 1200150 w 1628775"/>
                <a:gd name="connsiteY6" fmla="*/ 375218 h 560955"/>
                <a:gd name="connsiteX7" fmla="*/ 557211 w 1628775"/>
                <a:gd name="connsiteY7" fmla="*/ 560955 h 560955"/>
                <a:gd name="connsiteX8" fmla="*/ 177199 w 1628775"/>
                <a:gd name="connsiteY8" fmla="*/ 548825 h 560955"/>
                <a:gd name="connsiteX9" fmla="*/ 0 w 1628775"/>
                <a:gd name="connsiteY9" fmla="*/ 371626 h 560955"/>
                <a:gd name="connsiteX10" fmla="*/ 0 w 1628775"/>
                <a:gd name="connsiteY10" fmla="*/ 177199 h 560955"/>
                <a:gd name="connsiteX0" fmla="*/ 0 w 1628775"/>
                <a:gd name="connsiteY0" fmla="*/ 177199 h 548825"/>
                <a:gd name="connsiteX1" fmla="*/ 177199 w 1628775"/>
                <a:gd name="connsiteY1" fmla="*/ 0 h 548825"/>
                <a:gd name="connsiteX2" fmla="*/ 1451576 w 1628775"/>
                <a:gd name="connsiteY2" fmla="*/ 0 h 548825"/>
                <a:gd name="connsiteX3" fmla="*/ 1628775 w 1628775"/>
                <a:gd name="connsiteY3" fmla="*/ 177199 h 548825"/>
                <a:gd name="connsiteX4" fmla="*/ 1628775 w 1628775"/>
                <a:gd name="connsiteY4" fmla="*/ 371626 h 548825"/>
                <a:gd name="connsiteX5" fmla="*/ 1451576 w 1628775"/>
                <a:gd name="connsiteY5" fmla="*/ 548825 h 548825"/>
                <a:gd name="connsiteX6" fmla="*/ 1200150 w 1628775"/>
                <a:gd name="connsiteY6" fmla="*/ 375218 h 548825"/>
                <a:gd name="connsiteX7" fmla="*/ 357186 w 1628775"/>
                <a:gd name="connsiteY7" fmla="*/ 332355 h 548825"/>
                <a:gd name="connsiteX8" fmla="*/ 177199 w 1628775"/>
                <a:gd name="connsiteY8" fmla="*/ 548825 h 548825"/>
                <a:gd name="connsiteX9" fmla="*/ 0 w 1628775"/>
                <a:gd name="connsiteY9" fmla="*/ 371626 h 548825"/>
                <a:gd name="connsiteX10" fmla="*/ 0 w 1628775"/>
                <a:gd name="connsiteY10" fmla="*/ 177199 h 548825"/>
                <a:gd name="connsiteX0" fmla="*/ 0 w 1628775"/>
                <a:gd name="connsiteY0" fmla="*/ 177199 h 548825"/>
                <a:gd name="connsiteX1" fmla="*/ 177199 w 1628775"/>
                <a:gd name="connsiteY1" fmla="*/ 0 h 548825"/>
                <a:gd name="connsiteX2" fmla="*/ 1451576 w 1628775"/>
                <a:gd name="connsiteY2" fmla="*/ 0 h 548825"/>
                <a:gd name="connsiteX3" fmla="*/ 1628775 w 1628775"/>
                <a:gd name="connsiteY3" fmla="*/ 177199 h 548825"/>
                <a:gd name="connsiteX4" fmla="*/ 1628775 w 1628775"/>
                <a:gd name="connsiteY4" fmla="*/ 371626 h 548825"/>
                <a:gd name="connsiteX5" fmla="*/ 1451576 w 1628775"/>
                <a:gd name="connsiteY5" fmla="*/ 548825 h 548825"/>
                <a:gd name="connsiteX6" fmla="*/ 1300163 w 1628775"/>
                <a:gd name="connsiteY6" fmla="*/ 318068 h 548825"/>
                <a:gd name="connsiteX7" fmla="*/ 357186 w 1628775"/>
                <a:gd name="connsiteY7" fmla="*/ 332355 h 548825"/>
                <a:gd name="connsiteX8" fmla="*/ 177199 w 1628775"/>
                <a:gd name="connsiteY8" fmla="*/ 548825 h 548825"/>
                <a:gd name="connsiteX9" fmla="*/ 0 w 1628775"/>
                <a:gd name="connsiteY9" fmla="*/ 371626 h 548825"/>
                <a:gd name="connsiteX10" fmla="*/ 0 w 1628775"/>
                <a:gd name="connsiteY10" fmla="*/ 177199 h 548825"/>
                <a:gd name="connsiteX0" fmla="*/ 0 w 1628775"/>
                <a:gd name="connsiteY0" fmla="*/ 177199 h 548825"/>
                <a:gd name="connsiteX1" fmla="*/ 177199 w 1628775"/>
                <a:gd name="connsiteY1" fmla="*/ 0 h 548825"/>
                <a:gd name="connsiteX2" fmla="*/ 1451576 w 1628775"/>
                <a:gd name="connsiteY2" fmla="*/ 0 h 548825"/>
                <a:gd name="connsiteX3" fmla="*/ 1628775 w 1628775"/>
                <a:gd name="connsiteY3" fmla="*/ 177199 h 548825"/>
                <a:gd name="connsiteX4" fmla="*/ 1628775 w 1628775"/>
                <a:gd name="connsiteY4" fmla="*/ 371626 h 548825"/>
                <a:gd name="connsiteX5" fmla="*/ 1451576 w 1628775"/>
                <a:gd name="connsiteY5" fmla="*/ 548825 h 548825"/>
                <a:gd name="connsiteX6" fmla="*/ 1300163 w 1628775"/>
                <a:gd name="connsiteY6" fmla="*/ 318068 h 548825"/>
                <a:gd name="connsiteX7" fmla="*/ 342898 w 1628775"/>
                <a:gd name="connsiteY7" fmla="*/ 318068 h 548825"/>
                <a:gd name="connsiteX8" fmla="*/ 177199 w 1628775"/>
                <a:gd name="connsiteY8" fmla="*/ 548825 h 548825"/>
                <a:gd name="connsiteX9" fmla="*/ 0 w 1628775"/>
                <a:gd name="connsiteY9" fmla="*/ 371626 h 548825"/>
                <a:gd name="connsiteX10" fmla="*/ 0 w 1628775"/>
                <a:gd name="connsiteY10" fmla="*/ 177199 h 54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8775" h="548825">
                  <a:moveTo>
                    <a:pt x="0" y="177199"/>
                  </a:moveTo>
                  <a:cubicBezTo>
                    <a:pt x="0" y="79335"/>
                    <a:pt x="79335" y="0"/>
                    <a:pt x="177199" y="0"/>
                  </a:cubicBezTo>
                  <a:lnTo>
                    <a:pt x="1451576" y="0"/>
                  </a:lnTo>
                  <a:cubicBezTo>
                    <a:pt x="1549440" y="0"/>
                    <a:pt x="1628775" y="79335"/>
                    <a:pt x="1628775" y="177199"/>
                  </a:cubicBezTo>
                  <a:lnTo>
                    <a:pt x="1628775" y="371626"/>
                  </a:lnTo>
                  <a:cubicBezTo>
                    <a:pt x="1628775" y="469490"/>
                    <a:pt x="1549440" y="548825"/>
                    <a:pt x="1451576" y="548825"/>
                  </a:cubicBezTo>
                  <a:lnTo>
                    <a:pt x="1300163" y="318068"/>
                  </a:lnTo>
                  <a:lnTo>
                    <a:pt x="342898" y="318068"/>
                  </a:lnTo>
                  <a:lnTo>
                    <a:pt x="177199" y="548825"/>
                  </a:lnTo>
                  <a:cubicBezTo>
                    <a:pt x="79335" y="548825"/>
                    <a:pt x="0" y="469490"/>
                    <a:pt x="0" y="371626"/>
                  </a:cubicBezTo>
                  <a:lnTo>
                    <a:pt x="0" y="177199"/>
                  </a:lnTo>
                  <a:close/>
                </a:path>
              </a:pathLst>
            </a:custGeom>
            <a:solidFill>
              <a:srgbClr val="2B758C"/>
            </a:solidFill>
            <a:ln w="101600">
              <a:solidFill>
                <a:srgbClr val="5B3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Retardo 10">
              <a:extLst>
                <a:ext uri="{FF2B5EF4-FFF2-40B4-BE49-F238E27FC236}">
                  <a16:creationId xmlns:a16="http://schemas.microsoft.com/office/drawing/2014/main" id="{BBB22924-A501-B548-8338-349206B2037F}"/>
                </a:ext>
              </a:extLst>
            </p:cNvPr>
            <p:cNvSpPr/>
            <p:nvPr/>
          </p:nvSpPr>
          <p:spPr>
            <a:xfrm rot="16200000">
              <a:off x="3997779" y="1300085"/>
              <a:ext cx="1906016" cy="1914140"/>
            </a:xfrm>
            <a:prstGeom prst="flowChartDelay">
              <a:avLst/>
            </a:prstGeom>
            <a:solidFill>
              <a:srgbClr val="EBBB20"/>
            </a:solidFill>
            <a:ln w="101600">
              <a:solidFill>
                <a:srgbClr val="5B3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8" name="Retardo 47">
              <a:extLst>
                <a:ext uri="{FF2B5EF4-FFF2-40B4-BE49-F238E27FC236}">
                  <a16:creationId xmlns:a16="http://schemas.microsoft.com/office/drawing/2014/main" id="{566173A2-7D1F-C544-B83C-FD1E96346453}"/>
                </a:ext>
              </a:extLst>
            </p:cNvPr>
            <p:cNvSpPr/>
            <p:nvPr/>
          </p:nvSpPr>
          <p:spPr>
            <a:xfrm rot="16200000">
              <a:off x="4157846" y="1478644"/>
              <a:ext cx="1584000" cy="1609291"/>
            </a:xfrm>
            <a:prstGeom prst="flowChartDelay">
              <a:avLst/>
            </a:prstGeom>
            <a:solidFill>
              <a:srgbClr val="EBBB20"/>
            </a:solidFill>
            <a:ln>
              <a:solidFill>
                <a:srgbClr val="5B3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Retardo 14">
              <a:extLst>
                <a:ext uri="{FF2B5EF4-FFF2-40B4-BE49-F238E27FC236}">
                  <a16:creationId xmlns:a16="http://schemas.microsoft.com/office/drawing/2014/main" id="{C5ADA632-2C57-0546-A746-EAAF694E6796}"/>
                </a:ext>
              </a:extLst>
            </p:cNvPr>
            <p:cNvSpPr/>
            <p:nvPr/>
          </p:nvSpPr>
          <p:spPr>
            <a:xfrm rot="16200000">
              <a:off x="4350877" y="1676428"/>
              <a:ext cx="1224000" cy="1261428"/>
            </a:xfrm>
            <a:prstGeom prst="flowChartDelay">
              <a:avLst/>
            </a:prstGeom>
            <a:solidFill>
              <a:srgbClr val="F4ECCB"/>
            </a:solidFill>
            <a:ln w="101600">
              <a:solidFill>
                <a:srgbClr val="5B3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4" name="Operación manual 33">
              <a:extLst>
                <a:ext uri="{FF2B5EF4-FFF2-40B4-BE49-F238E27FC236}">
                  <a16:creationId xmlns:a16="http://schemas.microsoft.com/office/drawing/2014/main" id="{E483DFF6-55F2-C24B-B219-E424E38EB672}"/>
                </a:ext>
              </a:extLst>
            </p:cNvPr>
            <p:cNvSpPr/>
            <p:nvPr/>
          </p:nvSpPr>
          <p:spPr>
            <a:xfrm>
              <a:off x="4643225" y="1304145"/>
              <a:ext cx="612622" cy="39687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439"/>
                <a:gd name="connsiteY0" fmla="*/ 1250 h 11250"/>
                <a:gd name="connsiteX1" fmla="*/ 10000 w 10439"/>
                <a:gd name="connsiteY1" fmla="*/ 1250 h 11250"/>
                <a:gd name="connsiteX2" fmla="*/ 8000 w 10439"/>
                <a:gd name="connsiteY2" fmla="*/ 11250 h 11250"/>
                <a:gd name="connsiteX3" fmla="*/ 2000 w 10439"/>
                <a:gd name="connsiteY3" fmla="*/ 11250 h 11250"/>
                <a:gd name="connsiteX4" fmla="*/ 0 w 10439"/>
                <a:gd name="connsiteY4" fmla="*/ 1250 h 11250"/>
                <a:gd name="connsiteX0" fmla="*/ 439 w 10878"/>
                <a:gd name="connsiteY0" fmla="*/ 1250 h 11250"/>
                <a:gd name="connsiteX1" fmla="*/ 10439 w 10878"/>
                <a:gd name="connsiteY1" fmla="*/ 1250 h 11250"/>
                <a:gd name="connsiteX2" fmla="*/ 8439 w 10878"/>
                <a:gd name="connsiteY2" fmla="*/ 11250 h 11250"/>
                <a:gd name="connsiteX3" fmla="*/ 2439 w 10878"/>
                <a:gd name="connsiteY3" fmla="*/ 11250 h 11250"/>
                <a:gd name="connsiteX4" fmla="*/ 439 w 10878"/>
                <a:gd name="connsiteY4" fmla="*/ 1250 h 11250"/>
                <a:gd name="connsiteX0" fmla="*/ 439 w 10764"/>
                <a:gd name="connsiteY0" fmla="*/ 1250 h 11250"/>
                <a:gd name="connsiteX1" fmla="*/ 10439 w 10764"/>
                <a:gd name="connsiteY1" fmla="*/ 1250 h 11250"/>
                <a:gd name="connsiteX2" fmla="*/ 8439 w 10764"/>
                <a:gd name="connsiteY2" fmla="*/ 11250 h 11250"/>
                <a:gd name="connsiteX3" fmla="*/ 2439 w 10764"/>
                <a:gd name="connsiteY3" fmla="*/ 11250 h 11250"/>
                <a:gd name="connsiteX4" fmla="*/ 439 w 10764"/>
                <a:gd name="connsiteY4" fmla="*/ 1250 h 11250"/>
                <a:gd name="connsiteX0" fmla="*/ 318 w 10643"/>
                <a:gd name="connsiteY0" fmla="*/ 1250 h 11250"/>
                <a:gd name="connsiteX1" fmla="*/ 10318 w 10643"/>
                <a:gd name="connsiteY1" fmla="*/ 1250 h 11250"/>
                <a:gd name="connsiteX2" fmla="*/ 8318 w 10643"/>
                <a:gd name="connsiteY2" fmla="*/ 11250 h 11250"/>
                <a:gd name="connsiteX3" fmla="*/ 2318 w 10643"/>
                <a:gd name="connsiteY3" fmla="*/ 11250 h 11250"/>
                <a:gd name="connsiteX4" fmla="*/ 318 w 10643"/>
                <a:gd name="connsiteY4" fmla="*/ 1250 h 1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43" h="11250">
                  <a:moveTo>
                    <a:pt x="318" y="1250"/>
                  </a:moveTo>
                  <a:cubicBezTo>
                    <a:pt x="1651" y="-417"/>
                    <a:pt x="8985" y="-417"/>
                    <a:pt x="10318" y="1250"/>
                  </a:cubicBezTo>
                  <a:cubicBezTo>
                    <a:pt x="11651" y="2917"/>
                    <a:pt x="8463" y="3865"/>
                    <a:pt x="8318" y="11250"/>
                  </a:cubicBezTo>
                  <a:lnTo>
                    <a:pt x="2318" y="11250"/>
                  </a:lnTo>
                  <a:cubicBezTo>
                    <a:pt x="2272" y="4437"/>
                    <a:pt x="-1015" y="2917"/>
                    <a:pt x="318" y="1250"/>
                  </a:cubicBezTo>
                  <a:close/>
                </a:path>
              </a:pathLst>
            </a:custGeom>
            <a:solidFill>
              <a:srgbClr val="00B0F0"/>
            </a:solidFill>
            <a:ln w="88900">
              <a:solidFill>
                <a:srgbClr val="5B3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B289B102-0EE5-A643-8647-75F9CB8359AC}"/>
                </a:ext>
              </a:extLst>
            </p:cNvPr>
            <p:cNvGrpSpPr/>
            <p:nvPr/>
          </p:nvGrpSpPr>
          <p:grpSpPr>
            <a:xfrm>
              <a:off x="4505677" y="1907467"/>
              <a:ext cx="914400" cy="914400"/>
              <a:chOff x="4015230" y="2654808"/>
              <a:chExt cx="914400" cy="914400"/>
            </a:xfrm>
          </p:grpSpPr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53764FB3-762F-2543-82E8-23242F634AF8}"/>
                  </a:ext>
                </a:extLst>
              </p:cNvPr>
              <p:cNvSpPr/>
              <p:nvPr/>
            </p:nvSpPr>
            <p:spPr>
              <a:xfrm>
                <a:off x="4015230" y="2654808"/>
                <a:ext cx="914400" cy="914400"/>
              </a:xfrm>
              <a:prstGeom prst="ellipse">
                <a:avLst/>
              </a:prstGeom>
              <a:solidFill>
                <a:srgbClr val="995A14"/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B59409EB-9E05-4A4E-9FE4-36FD7FA30565}"/>
                  </a:ext>
                </a:extLst>
              </p:cNvPr>
              <p:cNvSpPr/>
              <p:nvPr/>
            </p:nvSpPr>
            <p:spPr>
              <a:xfrm>
                <a:off x="4112430" y="2752008"/>
                <a:ext cx="720000" cy="720000"/>
              </a:xfrm>
              <a:prstGeom prst="ellipse">
                <a:avLst/>
              </a:prstGeom>
              <a:solidFill>
                <a:srgbClr val="5B3B2B"/>
              </a:solidFill>
              <a:ln w="34925">
                <a:solidFill>
                  <a:srgbClr val="5B3B2B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9EA80910-B3F8-A64E-823E-F5BBF5BB655E}"/>
                  </a:ext>
                </a:extLst>
              </p:cNvPr>
              <p:cNvSpPr/>
              <p:nvPr/>
            </p:nvSpPr>
            <p:spPr>
              <a:xfrm>
                <a:off x="4206387" y="2842008"/>
                <a:ext cx="540000" cy="540000"/>
              </a:xfrm>
              <a:prstGeom prst="ellipse">
                <a:avLst/>
              </a:prstGeom>
              <a:solidFill>
                <a:srgbClr val="995A14"/>
              </a:solidFill>
              <a:ln w="34925">
                <a:solidFill>
                  <a:srgbClr val="5B3B2B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7F9CAE7C-7D04-8F43-8A38-AF10C69D869B}"/>
                  </a:ext>
                </a:extLst>
              </p:cNvPr>
              <p:cNvSpPr/>
              <p:nvPr/>
            </p:nvSpPr>
            <p:spPr>
              <a:xfrm>
                <a:off x="4293144" y="2946442"/>
                <a:ext cx="360000" cy="360000"/>
              </a:xfrm>
              <a:prstGeom prst="ellipse">
                <a:avLst/>
              </a:prstGeom>
              <a:solidFill>
                <a:srgbClr val="5B3B2B"/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50" name="Rectángulo redondeado 49">
              <a:extLst>
                <a:ext uri="{FF2B5EF4-FFF2-40B4-BE49-F238E27FC236}">
                  <a16:creationId xmlns:a16="http://schemas.microsoft.com/office/drawing/2014/main" id="{A1B04E0B-8E1D-CD42-A9A6-B501FD37092F}"/>
                </a:ext>
              </a:extLst>
            </p:cNvPr>
            <p:cNvSpPr/>
            <p:nvPr/>
          </p:nvSpPr>
          <p:spPr>
            <a:xfrm>
              <a:off x="3993717" y="2535087"/>
              <a:ext cx="1914140" cy="1394005"/>
            </a:xfrm>
            <a:prstGeom prst="roundRect">
              <a:avLst/>
            </a:prstGeom>
            <a:solidFill>
              <a:srgbClr val="EBBB20"/>
            </a:solidFill>
            <a:ln w="101600">
              <a:solidFill>
                <a:srgbClr val="5B3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7" name="Rectángulo redondeado 56">
              <a:extLst>
                <a:ext uri="{FF2B5EF4-FFF2-40B4-BE49-F238E27FC236}">
                  <a16:creationId xmlns:a16="http://schemas.microsoft.com/office/drawing/2014/main" id="{0971DBA5-531C-BA47-841E-C46BFAD57A26}"/>
                </a:ext>
              </a:extLst>
            </p:cNvPr>
            <p:cNvSpPr/>
            <p:nvPr/>
          </p:nvSpPr>
          <p:spPr>
            <a:xfrm>
              <a:off x="4145200" y="2516850"/>
              <a:ext cx="1617484" cy="1381247"/>
            </a:xfrm>
            <a:prstGeom prst="roundRect">
              <a:avLst/>
            </a:prstGeom>
            <a:solidFill>
              <a:srgbClr val="EBBB20"/>
            </a:solidFill>
            <a:ln w="12700">
              <a:solidFill>
                <a:srgbClr val="5B3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B4F614EC-1379-6849-A0F2-11F396FCD747}"/>
                </a:ext>
              </a:extLst>
            </p:cNvPr>
            <p:cNvSpPr/>
            <p:nvPr/>
          </p:nvSpPr>
          <p:spPr>
            <a:xfrm>
              <a:off x="4334411" y="2489666"/>
              <a:ext cx="1254704" cy="1439426"/>
            </a:xfrm>
            <a:prstGeom prst="rect">
              <a:avLst/>
            </a:prstGeom>
            <a:solidFill>
              <a:srgbClr val="F4ECCB"/>
            </a:solidFill>
            <a:ln w="101600">
              <a:solidFill>
                <a:srgbClr val="5B3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id="{EE7FB1B6-10C0-AA4F-8685-A73BCDB83EFF}"/>
                </a:ext>
              </a:extLst>
            </p:cNvPr>
            <p:cNvSpPr/>
            <p:nvPr/>
          </p:nvSpPr>
          <p:spPr>
            <a:xfrm>
              <a:off x="4725306" y="2624197"/>
              <a:ext cx="506181" cy="471455"/>
            </a:xfrm>
            <a:prstGeom prst="rect">
              <a:avLst/>
            </a:prstGeom>
            <a:solidFill>
              <a:srgbClr val="EBBB20"/>
            </a:solidFill>
            <a:ln w="101600">
              <a:solidFill>
                <a:srgbClr val="5B3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Retardo 24">
              <a:extLst>
                <a:ext uri="{FF2B5EF4-FFF2-40B4-BE49-F238E27FC236}">
                  <a16:creationId xmlns:a16="http://schemas.microsoft.com/office/drawing/2014/main" id="{0C78F1D0-158A-864D-A451-26FB5D76E46A}"/>
                </a:ext>
              </a:extLst>
            </p:cNvPr>
            <p:cNvSpPr/>
            <p:nvPr/>
          </p:nvSpPr>
          <p:spPr>
            <a:xfrm rot="5400000">
              <a:off x="4617119" y="2970967"/>
              <a:ext cx="714078" cy="832011"/>
            </a:xfrm>
            <a:prstGeom prst="flowChartDelay">
              <a:avLst/>
            </a:prstGeom>
            <a:pattFill prst="dotGrid">
              <a:fgClr>
                <a:srgbClr val="74CCAC"/>
              </a:fgClr>
              <a:bgClr>
                <a:srgbClr val="2B758C"/>
              </a:bgClr>
            </a:pattFill>
            <a:ln w="101600">
              <a:solidFill>
                <a:srgbClr val="5B3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448CE458-9FB1-7F42-B7F3-E8603B5B5368}"/>
                </a:ext>
              </a:extLst>
            </p:cNvPr>
            <p:cNvSpPr/>
            <p:nvPr/>
          </p:nvSpPr>
          <p:spPr>
            <a:xfrm>
              <a:off x="3948193" y="2361940"/>
              <a:ext cx="1936056" cy="326439"/>
            </a:xfrm>
            <a:prstGeom prst="rect">
              <a:avLst/>
            </a:prstGeom>
            <a:solidFill>
              <a:srgbClr val="2B758C"/>
            </a:solidFill>
            <a:ln w="50800">
              <a:solidFill>
                <a:srgbClr val="5B3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F7CBC106-D5B8-234A-8CC3-6FE9E15D25C8}"/>
                </a:ext>
              </a:extLst>
            </p:cNvPr>
            <p:cNvGrpSpPr/>
            <p:nvPr/>
          </p:nvGrpSpPr>
          <p:grpSpPr>
            <a:xfrm>
              <a:off x="5491067" y="2314096"/>
              <a:ext cx="554030" cy="440949"/>
              <a:chOff x="8525139" y="378807"/>
              <a:chExt cx="1440000" cy="1440000"/>
            </a:xfrm>
          </p:grpSpPr>
          <p:sp>
            <p:nvSpPr>
              <p:cNvPr id="41" name="Rectángulo redondeado 40">
                <a:extLst>
                  <a:ext uri="{FF2B5EF4-FFF2-40B4-BE49-F238E27FC236}">
                    <a16:creationId xmlns:a16="http://schemas.microsoft.com/office/drawing/2014/main" id="{BE9C8002-FFC7-9747-B4B0-98348D854916}"/>
                  </a:ext>
                </a:extLst>
              </p:cNvPr>
              <p:cNvSpPr/>
              <p:nvPr/>
            </p:nvSpPr>
            <p:spPr>
              <a:xfrm>
                <a:off x="8525139" y="378807"/>
                <a:ext cx="1440000" cy="1440000"/>
              </a:xfrm>
              <a:prstGeom prst="roundRect">
                <a:avLst/>
              </a:prstGeom>
              <a:solidFill>
                <a:srgbClr val="5B3B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8" name="Rectángulo redondeado 37">
                <a:extLst>
                  <a:ext uri="{FF2B5EF4-FFF2-40B4-BE49-F238E27FC236}">
                    <a16:creationId xmlns:a16="http://schemas.microsoft.com/office/drawing/2014/main" id="{FDCC70A0-CDFA-9B4F-9FF5-AFBF4E0E7E03}"/>
                  </a:ext>
                </a:extLst>
              </p:cNvPr>
              <p:cNvSpPr/>
              <p:nvPr/>
            </p:nvSpPr>
            <p:spPr>
              <a:xfrm>
                <a:off x="8643462" y="530970"/>
                <a:ext cx="331994" cy="1082674"/>
              </a:xfrm>
              <a:prstGeom prst="roundRect">
                <a:avLst/>
              </a:prstGeom>
              <a:solidFill>
                <a:srgbClr val="9859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39" name="Rectángulo redondeado 38">
                <a:extLst>
                  <a:ext uri="{FF2B5EF4-FFF2-40B4-BE49-F238E27FC236}">
                    <a16:creationId xmlns:a16="http://schemas.microsoft.com/office/drawing/2014/main" id="{39C85C02-44FA-D042-B212-8C41BB39D0B4}"/>
                  </a:ext>
                </a:extLst>
              </p:cNvPr>
              <p:cNvSpPr/>
              <p:nvPr/>
            </p:nvSpPr>
            <p:spPr>
              <a:xfrm>
                <a:off x="9079142" y="530970"/>
                <a:ext cx="331994" cy="1082674"/>
              </a:xfrm>
              <a:prstGeom prst="roundRect">
                <a:avLst/>
              </a:prstGeom>
              <a:solidFill>
                <a:srgbClr val="9859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40" name="Rectángulo redondeado 39">
                <a:extLst>
                  <a:ext uri="{FF2B5EF4-FFF2-40B4-BE49-F238E27FC236}">
                    <a16:creationId xmlns:a16="http://schemas.microsoft.com/office/drawing/2014/main" id="{82B2CB1A-27D4-574E-80C4-62EAF1027539}"/>
                  </a:ext>
                </a:extLst>
              </p:cNvPr>
              <p:cNvSpPr/>
              <p:nvPr/>
            </p:nvSpPr>
            <p:spPr>
              <a:xfrm>
                <a:off x="9514822" y="530970"/>
                <a:ext cx="331994" cy="1082674"/>
              </a:xfrm>
              <a:prstGeom prst="roundRect">
                <a:avLst/>
              </a:prstGeom>
              <a:solidFill>
                <a:srgbClr val="9859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77ABE700-673D-A240-8ABB-89F37ACEDBBE}"/>
                </a:ext>
              </a:extLst>
            </p:cNvPr>
            <p:cNvGrpSpPr/>
            <p:nvPr/>
          </p:nvGrpSpPr>
          <p:grpSpPr>
            <a:xfrm>
              <a:off x="3876047" y="2314096"/>
              <a:ext cx="554030" cy="440949"/>
              <a:chOff x="8525139" y="378807"/>
              <a:chExt cx="1440000" cy="1440000"/>
            </a:xfrm>
          </p:grpSpPr>
          <p:sp>
            <p:nvSpPr>
              <p:cNvPr id="44" name="Rectángulo redondeado 43">
                <a:extLst>
                  <a:ext uri="{FF2B5EF4-FFF2-40B4-BE49-F238E27FC236}">
                    <a16:creationId xmlns:a16="http://schemas.microsoft.com/office/drawing/2014/main" id="{4688A947-A69A-AF45-A4EA-C3F65E0A8521}"/>
                  </a:ext>
                </a:extLst>
              </p:cNvPr>
              <p:cNvSpPr/>
              <p:nvPr/>
            </p:nvSpPr>
            <p:spPr>
              <a:xfrm>
                <a:off x="8525139" y="378807"/>
                <a:ext cx="1440000" cy="1440000"/>
              </a:xfrm>
              <a:prstGeom prst="roundRect">
                <a:avLst/>
              </a:prstGeom>
              <a:solidFill>
                <a:srgbClr val="5B3B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5" name="Rectángulo redondeado 44">
                <a:extLst>
                  <a:ext uri="{FF2B5EF4-FFF2-40B4-BE49-F238E27FC236}">
                    <a16:creationId xmlns:a16="http://schemas.microsoft.com/office/drawing/2014/main" id="{D388FF9B-6285-504B-9A43-1CDF996A263C}"/>
                  </a:ext>
                </a:extLst>
              </p:cNvPr>
              <p:cNvSpPr/>
              <p:nvPr/>
            </p:nvSpPr>
            <p:spPr>
              <a:xfrm>
                <a:off x="8643462" y="530970"/>
                <a:ext cx="331994" cy="1082674"/>
              </a:xfrm>
              <a:prstGeom prst="roundRect">
                <a:avLst/>
              </a:prstGeom>
              <a:solidFill>
                <a:srgbClr val="9859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6" name="Rectángulo redondeado 45">
                <a:extLst>
                  <a:ext uri="{FF2B5EF4-FFF2-40B4-BE49-F238E27FC236}">
                    <a16:creationId xmlns:a16="http://schemas.microsoft.com/office/drawing/2014/main" id="{A438786C-C1C7-9B40-AD65-3A930EDDB3CF}"/>
                  </a:ext>
                </a:extLst>
              </p:cNvPr>
              <p:cNvSpPr/>
              <p:nvPr/>
            </p:nvSpPr>
            <p:spPr>
              <a:xfrm>
                <a:off x="9079142" y="530970"/>
                <a:ext cx="331994" cy="1082674"/>
              </a:xfrm>
              <a:prstGeom prst="roundRect">
                <a:avLst/>
              </a:prstGeom>
              <a:solidFill>
                <a:srgbClr val="9859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47" name="Rectángulo redondeado 46">
                <a:extLst>
                  <a:ext uri="{FF2B5EF4-FFF2-40B4-BE49-F238E27FC236}">
                    <a16:creationId xmlns:a16="http://schemas.microsoft.com/office/drawing/2014/main" id="{E9CEDD06-5C86-4149-BE0E-4ECD9EB0FAD5}"/>
                  </a:ext>
                </a:extLst>
              </p:cNvPr>
              <p:cNvSpPr/>
              <p:nvPr/>
            </p:nvSpPr>
            <p:spPr>
              <a:xfrm>
                <a:off x="9514822" y="530970"/>
                <a:ext cx="331994" cy="1082674"/>
              </a:xfrm>
              <a:prstGeom prst="roundRect">
                <a:avLst/>
              </a:prstGeom>
              <a:solidFill>
                <a:srgbClr val="9859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E7CA7A7D-3B17-C940-B811-225FCBBEA5B3}"/>
                </a:ext>
              </a:extLst>
            </p:cNvPr>
            <p:cNvSpPr/>
            <p:nvPr/>
          </p:nvSpPr>
          <p:spPr>
            <a:xfrm>
              <a:off x="4807155" y="2796352"/>
              <a:ext cx="144000" cy="144000"/>
            </a:xfrm>
            <a:prstGeom prst="ellipse">
              <a:avLst/>
            </a:prstGeom>
            <a:solidFill>
              <a:srgbClr val="995A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19A0D7EB-7C35-014D-A6FC-E673647CE5E2}"/>
                </a:ext>
              </a:extLst>
            </p:cNvPr>
            <p:cNvSpPr/>
            <p:nvPr/>
          </p:nvSpPr>
          <p:spPr>
            <a:xfrm>
              <a:off x="5017131" y="2796352"/>
              <a:ext cx="144000" cy="144000"/>
            </a:xfrm>
            <a:prstGeom prst="ellipse">
              <a:avLst/>
            </a:prstGeom>
            <a:solidFill>
              <a:srgbClr val="995A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3BD5E43-5F00-9349-8AED-17B521E1FED0}"/>
                </a:ext>
              </a:extLst>
            </p:cNvPr>
            <p:cNvGrpSpPr/>
            <p:nvPr/>
          </p:nvGrpSpPr>
          <p:grpSpPr>
            <a:xfrm>
              <a:off x="4579197" y="2460378"/>
              <a:ext cx="233916" cy="116959"/>
              <a:chOff x="5693736" y="1185529"/>
              <a:chExt cx="233916" cy="116959"/>
            </a:xfrm>
          </p:grpSpPr>
          <p:sp>
            <p:nvSpPr>
              <p:cNvPr id="58" name="Rectángulo 57">
                <a:extLst>
                  <a:ext uri="{FF2B5EF4-FFF2-40B4-BE49-F238E27FC236}">
                    <a16:creationId xmlns:a16="http://schemas.microsoft.com/office/drawing/2014/main" id="{0BE16E14-2D13-2B49-9290-66C5E96C3FA4}"/>
                  </a:ext>
                </a:extLst>
              </p:cNvPr>
              <p:cNvSpPr/>
              <p:nvPr/>
            </p:nvSpPr>
            <p:spPr>
              <a:xfrm>
                <a:off x="5693736" y="1185529"/>
                <a:ext cx="233916" cy="116959"/>
              </a:xfrm>
              <a:prstGeom prst="rect">
                <a:avLst/>
              </a:prstGeom>
              <a:solidFill>
                <a:srgbClr val="74C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BB56BA3C-99A1-BE47-996F-99A98A3DA60A}"/>
                  </a:ext>
                </a:extLst>
              </p:cNvPr>
              <p:cNvSpPr/>
              <p:nvPr/>
            </p:nvSpPr>
            <p:spPr>
              <a:xfrm>
                <a:off x="5736493" y="1224477"/>
                <a:ext cx="36000" cy="36000"/>
              </a:xfrm>
              <a:prstGeom prst="ellipse">
                <a:avLst/>
              </a:prstGeom>
              <a:solidFill>
                <a:srgbClr val="5B3B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AD3F30BF-71F4-6E4A-86D4-0C31F029A574}"/>
                  </a:ext>
                </a:extLst>
              </p:cNvPr>
              <p:cNvSpPr/>
              <p:nvPr/>
            </p:nvSpPr>
            <p:spPr>
              <a:xfrm>
                <a:off x="5844493" y="1224477"/>
                <a:ext cx="36000" cy="36000"/>
              </a:xfrm>
              <a:prstGeom prst="ellipse">
                <a:avLst/>
              </a:prstGeom>
              <a:solidFill>
                <a:srgbClr val="5B3B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04715527-ADE9-8B45-B8C9-662B0AE3B5D8}"/>
                </a:ext>
              </a:extLst>
            </p:cNvPr>
            <p:cNvGrpSpPr/>
            <p:nvPr/>
          </p:nvGrpSpPr>
          <p:grpSpPr>
            <a:xfrm>
              <a:off x="4857201" y="2460378"/>
              <a:ext cx="233916" cy="116959"/>
              <a:chOff x="5693736" y="1185529"/>
              <a:chExt cx="233916" cy="116959"/>
            </a:xfrm>
          </p:grpSpPr>
          <p:sp>
            <p:nvSpPr>
              <p:cNvPr id="76" name="Rectángulo 75">
                <a:extLst>
                  <a:ext uri="{FF2B5EF4-FFF2-40B4-BE49-F238E27FC236}">
                    <a16:creationId xmlns:a16="http://schemas.microsoft.com/office/drawing/2014/main" id="{424455BE-F655-F748-B462-849A6F18D938}"/>
                  </a:ext>
                </a:extLst>
              </p:cNvPr>
              <p:cNvSpPr/>
              <p:nvPr/>
            </p:nvSpPr>
            <p:spPr>
              <a:xfrm>
                <a:off x="5693736" y="1185529"/>
                <a:ext cx="233916" cy="116959"/>
              </a:xfrm>
              <a:prstGeom prst="rect">
                <a:avLst/>
              </a:prstGeom>
              <a:solidFill>
                <a:srgbClr val="74C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5C156BAD-5F85-3A48-8B90-8957797B0169}"/>
                  </a:ext>
                </a:extLst>
              </p:cNvPr>
              <p:cNvSpPr/>
              <p:nvPr/>
            </p:nvSpPr>
            <p:spPr>
              <a:xfrm>
                <a:off x="5736493" y="1224477"/>
                <a:ext cx="36000" cy="36000"/>
              </a:xfrm>
              <a:prstGeom prst="ellipse">
                <a:avLst/>
              </a:prstGeom>
              <a:solidFill>
                <a:srgbClr val="5B3B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D15692F6-9CA8-AA48-96ED-2508348E5415}"/>
                  </a:ext>
                </a:extLst>
              </p:cNvPr>
              <p:cNvSpPr/>
              <p:nvPr/>
            </p:nvSpPr>
            <p:spPr>
              <a:xfrm>
                <a:off x="5844493" y="1224477"/>
                <a:ext cx="36000" cy="36000"/>
              </a:xfrm>
              <a:prstGeom prst="ellipse">
                <a:avLst/>
              </a:prstGeom>
              <a:solidFill>
                <a:srgbClr val="5B3B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79" name="Grupo 78">
              <a:extLst>
                <a:ext uri="{FF2B5EF4-FFF2-40B4-BE49-F238E27FC236}">
                  <a16:creationId xmlns:a16="http://schemas.microsoft.com/office/drawing/2014/main" id="{97493FF3-1CD8-084A-AFCC-194155324501}"/>
                </a:ext>
              </a:extLst>
            </p:cNvPr>
            <p:cNvGrpSpPr/>
            <p:nvPr/>
          </p:nvGrpSpPr>
          <p:grpSpPr>
            <a:xfrm>
              <a:off x="5135205" y="2460378"/>
              <a:ext cx="233916" cy="116959"/>
              <a:chOff x="5693736" y="1185529"/>
              <a:chExt cx="233916" cy="116959"/>
            </a:xfrm>
          </p:grpSpPr>
          <p:sp>
            <p:nvSpPr>
              <p:cNvPr id="80" name="Rectángulo 79">
                <a:extLst>
                  <a:ext uri="{FF2B5EF4-FFF2-40B4-BE49-F238E27FC236}">
                    <a16:creationId xmlns:a16="http://schemas.microsoft.com/office/drawing/2014/main" id="{AFB60E3B-12F2-334C-AA54-8623659DE591}"/>
                  </a:ext>
                </a:extLst>
              </p:cNvPr>
              <p:cNvSpPr/>
              <p:nvPr/>
            </p:nvSpPr>
            <p:spPr>
              <a:xfrm>
                <a:off x="5693736" y="1185529"/>
                <a:ext cx="233916" cy="116959"/>
              </a:xfrm>
              <a:prstGeom prst="rect">
                <a:avLst/>
              </a:prstGeom>
              <a:solidFill>
                <a:srgbClr val="74C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B915E1A4-910E-8748-94EE-3415CBC0EF9B}"/>
                  </a:ext>
                </a:extLst>
              </p:cNvPr>
              <p:cNvSpPr/>
              <p:nvPr/>
            </p:nvSpPr>
            <p:spPr>
              <a:xfrm>
                <a:off x="5736493" y="1224477"/>
                <a:ext cx="36000" cy="36000"/>
              </a:xfrm>
              <a:prstGeom prst="ellipse">
                <a:avLst/>
              </a:prstGeom>
              <a:solidFill>
                <a:srgbClr val="5B3B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F83550CE-7009-AD4D-8AB6-E9B87870E710}"/>
                  </a:ext>
                </a:extLst>
              </p:cNvPr>
              <p:cNvSpPr/>
              <p:nvPr/>
            </p:nvSpPr>
            <p:spPr>
              <a:xfrm>
                <a:off x="5844493" y="1224477"/>
                <a:ext cx="36000" cy="36000"/>
              </a:xfrm>
              <a:prstGeom prst="ellipse">
                <a:avLst/>
              </a:prstGeom>
              <a:solidFill>
                <a:srgbClr val="5B3B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80699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</Words>
  <Application>Microsoft Macintosh PowerPoint</Application>
  <PresentationFormat>Panorámica</PresentationFormat>
  <Paragraphs>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Felix E Acero J</dc:creator>
  <cp:lastModifiedBy>Felix E Acero J</cp:lastModifiedBy>
  <cp:revision>11</cp:revision>
  <dcterms:created xsi:type="dcterms:W3CDTF">2021-09-07T21:07:28Z</dcterms:created>
  <dcterms:modified xsi:type="dcterms:W3CDTF">2021-09-08T02:18:41Z</dcterms:modified>
</cp:coreProperties>
</file>