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20D0D-70C5-44DE-9EF3-389C7CCA451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 autoAdjust="0"/>
    <p:restoredTop sz="96016" autoAdjust="0"/>
  </p:normalViewPr>
  <p:slideViewPr>
    <p:cSldViewPr snapToGrid="0">
      <p:cViewPr varScale="1">
        <p:scale>
          <a:sx n="19" d="100"/>
          <a:sy n="19" d="100"/>
        </p:scale>
        <p:origin x="3512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notesViewPr>
    <p:cSldViewPr snapToGrid="0">
      <p:cViewPr varScale="1">
        <p:scale>
          <a:sx n="85" d="100"/>
          <a:sy n="85" d="100"/>
        </p:scale>
        <p:origin x="38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3788A-05FE-4109-A418-E0E374C160ED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BA48-0394-4184-99A0-E181FC92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2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48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1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49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14400" y="928608"/>
            <a:ext cx="31089600" cy="4572000"/>
          </a:xfrm>
          <a:prstGeom prst="rect">
            <a:avLst/>
          </a:prstGeom>
          <a:solidFill>
            <a:schemeClr val="bg1"/>
          </a:solidFill>
        </p:spPr>
        <p:txBody>
          <a:bodyPr tIns="274320" anchor="t">
            <a:normAutofit/>
          </a:bodyPr>
          <a:lstStyle>
            <a:lvl1pPr algn="ctr">
              <a:lnSpc>
                <a:spcPts val="8100"/>
              </a:lnSpc>
              <a:spcBef>
                <a:spcPts val="4800"/>
              </a:spcBef>
              <a:defRPr sz="6750"/>
            </a:lvl1pPr>
          </a:lstStyle>
          <a:p>
            <a:r>
              <a:rPr lang="en-US" dirty="0"/>
              <a:t>Title: 90pt bold</a:t>
            </a:r>
          </a:p>
        </p:txBody>
      </p:sp>
      <p:sp>
        <p:nvSpPr>
          <p:cNvPr id="3" name="Box 1"/>
          <p:cNvSpPr>
            <a:spLocks noGrp="1"/>
          </p:cNvSpPr>
          <p:nvPr>
            <p:ph idx="1" hasCustomPrompt="1"/>
          </p:nvPr>
        </p:nvSpPr>
        <p:spPr>
          <a:xfrm>
            <a:off x="914400" y="6429447"/>
            <a:ext cx="9747504" cy="146304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1" indent="0" algn="l">
              <a:buFont typeface="Arial" panose="020B0604020202020204" pitchFamily="34" charset="0"/>
              <a:buNone/>
              <a:defRPr/>
            </a:lvl2pPr>
            <a:lvl3pPr marL="685783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8" name="Box 2">
            <a:extLst>
              <a:ext uri="{FF2B5EF4-FFF2-40B4-BE49-F238E27FC236}">
                <a16:creationId xmlns:a16="http://schemas.microsoft.com/office/drawing/2014/main" id="{E02E477B-1073-4362-A2FC-F9B998B9AA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4400" y="21974628"/>
            <a:ext cx="9747504" cy="21031200"/>
          </a:xfrm>
          <a:prstGeom prst="rect">
            <a:avLst/>
          </a:prstGeom>
          <a:solidFill>
            <a:schemeClr val="accent1"/>
          </a:solidFill>
        </p:spPr>
        <p:txBody>
          <a:bodyPr tIns="274320">
            <a:normAutofit/>
          </a:bodyPr>
          <a:lstStyle>
            <a:lvl1pPr marL="137156" indent="0">
              <a:buNone/>
              <a:def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5" name="Author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3211129"/>
            <a:ext cx="310896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ctr">
              <a:defRPr/>
            </a:lvl1pPr>
            <a:lvl2pPr marL="342892" indent="0" algn="ctr">
              <a:buNone/>
              <a:defRPr sz="3600"/>
            </a:lvl2pPr>
            <a:lvl5pPr marL="6583516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  <a:p>
            <a:pPr lvl="1"/>
            <a:r>
              <a:rPr lang="en-US" dirty="0"/>
              <a:t>Department/Institution: 48pt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7709607"/>
            <a:ext cx="9747504" cy="13350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82880"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4400" y="928611"/>
            <a:ext cx="48006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113BD261-7FE7-4699-A259-9D15A52574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203400" y="928611"/>
            <a:ext cx="4800600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Funding logo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400" y="23254788"/>
            <a:ext cx="9747504" cy="197510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A89A687-91C5-4D15-BA43-954A9EABF6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256497" y="38390589"/>
            <a:ext cx="9747503" cy="4572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5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references here: 30pt                                Lorem ipsum dolor sit amet, consectetuer adipiscing elit. Maecenas porttitor congue massa. Fusce posuere, magna sed pulvinar ultricies, purus lectus malesuada libero, sit amet commodo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C4266F-1B7E-47DB-B630-22D12C96738C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1585448" y="6429446"/>
            <a:ext cx="9747504" cy="36533146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1" indent="0" algn="l">
              <a:buFont typeface="Arial" panose="020B0604020202020204" pitchFamily="34" charset="0"/>
              <a:buNone/>
              <a:defRPr/>
            </a:lvl2pPr>
            <a:lvl3pPr marL="685783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EB770D6A-5F16-4D4C-8C92-A4A9DC82AC1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585448" y="7801048"/>
            <a:ext cx="9747504" cy="3516154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053E777-C937-47D7-8A71-4303B4EFF7A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217664" y="6422417"/>
            <a:ext cx="9747504" cy="146304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1" indent="0" algn="l">
              <a:buFont typeface="Arial" panose="020B0604020202020204" pitchFamily="34" charset="0"/>
              <a:buNone/>
              <a:defRPr/>
            </a:lvl2pPr>
            <a:lvl3pPr marL="685783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1BF2C61-DEC1-4ACE-9ACD-558C10DDBF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217664" y="7794019"/>
            <a:ext cx="9747504" cy="1325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3558BC88-E2CA-411E-9E88-FAE8D9DE3766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3458825" y="12261112"/>
            <a:ext cx="6000750" cy="7308880"/>
          </a:xfrm>
          <a:prstGeom prst="rect">
            <a:avLst/>
          </a:prstGeom>
        </p:spPr>
        <p:txBody>
          <a:bodyPr rIns="274320">
            <a:normAutofit/>
          </a:bodyPr>
          <a:lstStyle>
            <a:lvl1pPr marL="0" indent="0">
              <a:buNone/>
              <a:defRPr sz="2700"/>
            </a:lvl1pPr>
          </a:lstStyle>
          <a:p>
            <a:r>
              <a:rPr lang="en-US" dirty="0"/>
              <a:t>Click to add figure caption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184F7BE-F67B-402C-8E89-1DF10A78166E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2217664" y="21974623"/>
            <a:ext cx="9747504" cy="1549416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137156" indent="0">
              <a:buNone/>
              <a:defRPr b="1"/>
            </a:lvl1pPr>
            <a:lvl2pPr marL="220261" indent="0" algn="l">
              <a:buFont typeface="Arial" panose="020B0604020202020204" pitchFamily="34" charset="0"/>
              <a:buNone/>
              <a:defRPr/>
            </a:lvl2pPr>
            <a:lvl3pPr marL="685783" indent="-342892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1752FB-172D-41BC-B83C-4F611D0191E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217664" y="23346225"/>
            <a:ext cx="9747504" cy="141225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7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                              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None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23" userDrawn="1">
          <p15:clr>
            <a:srgbClr val="F26B43"/>
          </p15:clr>
        </p15:guide>
        <p15:guide id="2" pos="103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B4F8-EE29-4E34-BCA6-AB735692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7321-E35F-425B-9163-F4E01764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FB4BB-90E6-44AA-811C-F199C647342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2F5DC-E084-4248-9794-19200A15F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9AEC4-F034-4E02-883C-E55157BBB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0C4706-A1B7-40B9-AE18-472E99E60EC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2C515E4-E2F3-4E83-96D7-D925397CE6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D11B63-49A3-4649-B031-3100B3E5D4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90CC43-16C0-4F1F-BEA9-56E7342336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10EA8B-5D0F-4369-A22B-0FFD37921636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B4B513-00A1-4482-9582-639F2864BB5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AAA42F-A272-48D9-9918-EC5979C1202F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53E15C-DDED-40BB-85C2-32B6E7142C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58DCEA-B06D-4896-A688-79F4CFA0A652}"/>
              </a:ext>
            </a:extLst>
          </p:cNvPr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854F27-61A2-42F8-8495-102AAEEF17D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8CC3F946-8C3E-43CF-B226-AE46425E94D0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401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Toth</dc:creator>
  <cp:lastModifiedBy>Tyler Daniel Toth</cp:lastModifiedBy>
  <cp:revision>42</cp:revision>
  <dcterms:created xsi:type="dcterms:W3CDTF">2018-07-24T18:53:19Z</dcterms:created>
  <dcterms:modified xsi:type="dcterms:W3CDTF">2019-02-06T19:41:59Z</dcterms:modified>
</cp:coreProperties>
</file>