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20D0D-70C5-44DE-9EF3-389C7CCA451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 autoAdjust="0"/>
    <p:restoredTop sz="96145" autoAdjust="0"/>
  </p:normalViewPr>
  <p:slideViewPr>
    <p:cSldViewPr snapToGrid="0">
      <p:cViewPr varScale="1">
        <p:scale>
          <a:sx n="24" d="100"/>
          <a:sy n="24" d="100"/>
        </p:scale>
        <p:origin x="3896" y="224"/>
      </p:cViewPr>
      <p:guideLst>
        <p:guide pos="4128"/>
        <p:guide orient="horz"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"/>
    </p:cViewPr>
  </p:sorterViewPr>
  <p:notesViewPr>
    <p:cSldViewPr snapToGrid="0">
      <p:cViewPr varScale="1">
        <p:scale>
          <a:sx n="85" d="100"/>
          <a:sy n="85" d="100"/>
        </p:scale>
        <p:origin x="38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788A-05FE-4109-A418-E0E374C160ED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BBA48-0394-4184-99A0-E181FC92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2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48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1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4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496" algn="l" defTabSz="3686624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an-luc Doumont">
    <p:bg>
      <p:bgPr>
        <a:solidFill>
          <a:srgbClr val="296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058834-51F5-5841-861E-589E6681182C}"/>
              </a:ext>
            </a:extLst>
          </p:cNvPr>
          <p:cNvSpPr/>
          <p:nvPr userDrawn="1"/>
        </p:nvSpPr>
        <p:spPr>
          <a:xfrm>
            <a:off x="0" y="0"/>
            <a:ext cx="32918400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1600200"/>
            <a:ext cx="29718000" cy="5715000"/>
          </a:xfrm>
          <a:prstGeom prst="rect">
            <a:avLst/>
          </a:prstGeom>
          <a:noFill/>
        </p:spPr>
        <p:txBody>
          <a:bodyPr tIns="274320" anchor="t">
            <a:normAutofit/>
          </a:bodyPr>
          <a:lstStyle>
            <a:lvl1pPr algn="l">
              <a:lnSpc>
                <a:spcPts val="8100"/>
              </a:lnSpc>
              <a:spcBef>
                <a:spcPts val="4800"/>
              </a:spcBef>
              <a:defRPr sz="7200" b="1"/>
            </a:lvl1pPr>
          </a:lstStyle>
          <a:p>
            <a:r>
              <a:rPr lang="en-US" dirty="0"/>
              <a:t>Title: 72pt bold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FC82D-CD56-47F5-9ECA-4C64B71AFE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0200" y="4114799"/>
            <a:ext cx="29718000" cy="32003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/>
            </a:lvl1pPr>
            <a:lvl2pPr marL="342892" indent="0" algn="ctr">
              <a:buNone/>
              <a:defRPr sz="4800"/>
            </a:lvl2pPr>
            <a:lvl5pPr marL="6583516" indent="0">
              <a:buNone/>
              <a:defRPr/>
            </a:lvl5pPr>
          </a:lstStyle>
          <a:p>
            <a:pPr lvl="0"/>
            <a:r>
              <a:rPr lang="en-US" dirty="0"/>
              <a:t>Authors: 60pt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38DAD-C6D5-4544-8750-9F030F2CA5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00200" y="8229600"/>
            <a:ext cx="29718000" cy="7772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36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E7F8E4-F2EC-4650-A065-B47A1E2DE35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3865840" y="1600200"/>
            <a:ext cx="7452360" cy="571499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Institution logo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A5321CD-FF7B-4114-9D48-FDD57D338A9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00200" y="16916399"/>
            <a:ext cx="14401800" cy="7772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0">
              <a:lnSpc>
                <a:spcPct val="200000"/>
              </a:lnSpc>
              <a:spcBef>
                <a:spcPts val="0"/>
              </a:spcBef>
              <a:defRPr sz="36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1752FB-172D-41BC-B83C-4F611D0191E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00200" y="34290000"/>
            <a:ext cx="29718000" cy="8001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0">
              <a:lnSpc>
                <a:spcPct val="200000"/>
              </a:lnSpc>
              <a:spcBef>
                <a:spcPts val="0"/>
              </a:spcBef>
              <a:defRPr sz="36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  <a:p>
            <a:pPr lvl="0"/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C92AE00-658E-6548-9B7F-105C0F9141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00200" y="25603200"/>
            <a:ext cx="29718000" cy="7772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0">
              <a:lnSpc>
                <a:spcPct val="200000"/>
              </a:lnSpc>
              <a:spcBef>
                <a:spcPts val="0"/>
              </a:spcBef>
              <a:defRPr sz="36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  <a:p>
            <a:pPr lvl="0"/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ECEF0BD-341B-4544-8B80-AA3BC23897E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916400" y="16916400"/>
            <a:ext cx="14401800" cy="7772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914400">
              <a:lnSpc>
                <a:spcPct val="200000"/>
              </a:lnSpc>
              <a:spcBef>
                <a:spcPts val="0"/>
              </a:spcBef>
              <a:defRPr sz="3600"/>
            </a:lvl1pPr>
            <a:lvl2pPr marL="342892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</a:lstStyle>
          <a:p>
            <a:pPr lvl="0"/>
            <a:r>
              <a:rPr lang="en-US" dirty="0"/>
              <a:t>Insert content here: 36pt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6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None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None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823" userDrawn="1">
          <p15:clr>
            <a:srgbClr val="F26B43"/>
          </p15:clr>
        </p15:guide>
        <p15:guide id="2" pos="103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AC3A-0A7D-9644-A1AC-87E7B58F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09FB-4230-8D4B-94B3-3AEFD6EFF2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8FBF-7A6E-FB4C-AAA1-518A9EA9B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77AAE8-145E-A84D-8C96-BF7604AF69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D6F56C-8059-544B-AD5C-AE7A33AE2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BF5710-BD35-654F-88E8-C2EBAC950FC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31C5A7-0718-054D-8655-8B39CCDE051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4629EA-C62B-8944-8FCE-E2D5C7F1292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Toth</dc:creator>
  <cp:lastModifiedBy>Tyler Daniel Toth</cp:lastModifiedBy>
  <cp:revision>44</cp:revision>
  <dcterms:created xsi:type="dcterms:W3CDTF">2018-07-24T18:53:19Z</dcterms:created>
  <dcterms:modified xsi:type="dcterms:W3CDTF">2019-02-06T19:41:24Z</dcterms:modified>
</cp:coreProperties>
</file>