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6" r:id="rId3"/>
  </p:sldIdLst>
  <p:sldSz cx="384048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20D0D-70C5-44DE-9EF3-389C7CCA451A}">
          <p14:sldIdLst>
            <p14:sldId id="257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8" autoAdjust="0"/>
    <p:restoredTop sz="96041" autoAdjust="0"/>
  </p:normalViewPr>
  <p:slideViewPr>
    <p:cSldViewPr snapToGrid="0">
      <p:cViewPr varScale="1">
        <p:scale>
          <a:sx n="19" d="100"/>
          <a:sy n="19" d="100"/>
        </p:scale>
        <p:origin x="3048" y="336"/>
      </p:cViewPr>
      <p:guideLst>
        <p:guide orient="horz" pos="4032"/>
        <p:guide pos="12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7"/>
    </p:cViewPr>
  </p:sorterViewPr>
  <p:notesViewPr>
    <p:cSldViewPr snapToGrid="0">
      <p:cViewPr varScale="1">
        <p:scale>
          <a:sx n="85" d="100"/>
          <a:sy n="85" d="100"/>
        </p:scale>
        <p:origin x="38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3788A-05FE-4109-A418-E0E374C160ED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BBA48-0394-4184-99A0-E181FC92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312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624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248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6561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3184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6496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ox">
            <a:extLst>
              <a:ext uri="{FF2B5EF4-FFF2-40B4-BE49-F238E27FC236}">
                <a16:creationId xmlns:a16="http://schemas.microsoft.com/office/drawing/2014/main" id="{0E2318C1-18DC-5649-B868-0B76E0FCA216}"/>
              </a:ext>
            </a:extLst>
          </p:cNvPr>
          <p:cNvSpPr/>
          <p:nvPr userDrawn="1"/>
        </p:nvSpPr>
        <p:spPr>
          <a:xfrm>
            <a:off x="800100" y="1066801"/>
            <a:ext cx="36804600" cy="53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0100" y="1066800"/>
            <a:ext cx="36804600" cy="5334000"/>
          </a:xfrm>
          <a:prstGeom prst="rect">
            <a:avLst/>
          </a:prstGeom>
        </p:spPr>
        <p:txBody>
          <a:bodyPr tIns="274320" anchor="t">
            <a:normAutofit/>
          </a:bodyPr>
          <a:lstStyle>
            <a:lvl1pPr>
              <a:defRPr sz="9000"/>
            </a:lvl1pPr>
          </a:lstStyle>
          <a:p>
            <a:r>
              <a:rPr lang="en-US" dirty="0"/>
              <a:t>Title: 90pt bold</a:t>
            </a:r>
          </a:p>
        </p:txBody>
      </p:sp>
      <p:sp>
        <p:nvSpPr>
          <p:cNvPr id="5" name="Authors">
            <a:extLst>
              <a:ext uri="{FF2B5EF4-FFF2-40B4-BE49-F238E27FC236}">
                <a16:creationId xmlns:a16="http://schemas.microsoft.com/office/drawing/2014/main" id="{505FC82D-CD56-47F5-9ECA-4C64B71AFE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" y="3733800"/>
            <a:ext cx="36804600" cy="266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6000"/>
            </a:lvl1pPr>
            <a:lvl2pPr marL="400040" indent="0" algn="ctr">
              <a:buNone/>
              <a:defRPr sz="4800"/>
            </a:lvl2pPr>
            <a:lvl5pPr marL="7680768" indent="0">
              <a:buNone/>
              <a:defRPr/>
            </a:lvl5pPr>
          </a:lstStyle>
          <a:p>
            <a:pPr lvl="0"/>
            <a:r>
              <a:rPr lang="en-US" dirty="0"/>
              <a:t>Authors: 60pt </a:t>
            </a:r>
          </a:p>
          <a:p>
            <a:pPr lvl="1"/>
            <a:r>
              <a:rPr lang="en-US" dirty="0"/>
              <a:t>Department/Institution: 48pt</a:t>
            </a:r>
          </a:p>
        </p:txBody>
      </p:sp>
      <p:sp>
        <p:nvSpPr>
          <p:cNvPr id="18" name="Funding logo">
            <a:extLst>
              <a:ext uri="{FF2B5EF4-FFF2-40B4-BE49-F238E27FC236}">
                <a16:creationId xmlns:a16="http://schemas.microsoft.com/office/drawing/2014/main" id="{113BD261-7FE7-4699-A259-9D15A525745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2004000" y="1066800"/>
            <a:ext cx="5600700" cy="5334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500"/>
            </a:lvl1pPr>
          </a:lstStyle>
          <a:p>
            <a:r>
              <a:rPr lang="en-US" dirty="0"/>
              <a:t>Funding logo</a:t>
            </a:r>
          </a:p>
        </p:txBody>
      </p:sp>
      <p:sp>
        <p:nvSpPr>
          <p:cNvPr id="17" name="Institution logo">
            <a:extLst>
              <a:ext uri="{FF2B5EF4-FFF2-40B4-BE49-F238E27FC236}">
                <a16:creationId xmlns:a16="http://schemas.microsoft.com/office/drawing/2014/main" id="{0DE7F8E4-F2EC-4650-A065-B47A1E2DE35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00100" y="1066800"/>
            <a:ext cx="5600700" cy="5334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500"/>
            </a:lvl1pPr>
          </a:lstStyle>
          <a:p>
            <a:r>
              <a:rPr lang="en-US" dirty="0"/>
              <a:t>Institution logo</a:t>
            </a:r>
          </a:p>
        </p:txBody>
      </p:sp>
      <p:sp>
        <p:nvSpPr>
          <p:cNvPr id="8" name="Box 2">
            <a:extLst>
              <a:ext uri="{FF2B5EF4-FFF2-40B4-BE49-F238E27FC236}">
                <a16:creationId xmlns:a16="http://schemas.microsoft.com/office/drawing/2014/main" id="{E02E477B-1073-4362-A2FC-F9B998B9AAB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0100" y="19202400"/>
            <a:ext cx="8601075" cy="1600200"/>
          </a:xfrm>
          <a:prstGeom prst="rect">
            <a:avLst/>
          </a:prstGeom>
          <a:solidFill>
            <a:schemeClr val="accent6"/>
          </a:solidFill>
        </p:spPr>
        <p:txBody>
          <a:bodyPr tIns="274320"/>
          <a:lstStyle>
            <a:lvl1pPr marL="160016" indent="0">
              <a:buNone/>
              <a:defRPr lang="en-US" sz="6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3" name="Box 1"/>
          <p:cNvSpPr>
            <a:spLocks noGrp="1"/>
          </p:cNvSpPr>
          <p:nvPr>
            <p:ph idx="1" hasCustomPrompt="1"/>
          </p:nvPr>
        </p:nvSpPr>
        <p:spPr>
          <a:xfrm>
            <a:off x="800100" y="7467600"/>
            <a:ext cx="8601075" cy="1600200"/>
          </a:xfrm>
          <a:prstGeom prst="rect">
            <a:avLst/>
          </a:prstGeom>
          <a:solidFill>
            <a:schemeClr val="accent6"/>
          </a:solidFill>
        </p:spPr>
        <p:txBody>
          <a:bodyPr lIns="274320" tIns="274320" rIns="274320" bIns="274320"/>
          <a:lstStyle>
            <a:lvl1pPr marL="160016" indent="0">
              <a:buNone/>
              <a:defRPr sz="6000" b="1"/>
            </a:lvl1pPr>
            <a:lvl2pPr marL="256971" indent="0" algn="l">
              <a:buFont typeface="Arial" panose="020B0604020202020204" pitchFamily="34" charset="0"/>
              <a:buNone/>
              <a:defRPr/>
            </a:lvl2pPr>
            <a:lvl3pPr marL="800080" indent="-40004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33" name="Text 7">
            <a:extLst>
              <a:ext uri="{FF2B5EF4-FFF2-40B4-BE49-F238E27FC236}">
                <a16:creationId xmlns:a16="http://schemas.microsoft.com/office/drawing/2014/main" id="{4A89A687-91C5-4D15-BA43-954A9EABF63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9003626" y="33604200"/>
            <a:ext cx="8601074" cy="37338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000"/>
            </a:lvl1pPr>
            <a:lvl2pPr marL="400040" indent="0">
              <a:lnSpc>
                <a:spcPct val="100000"/>
              </a:lnSpc>
              <a:spcBef>
                <a:spcPts val="525"/>
              </a:spcBef>
              <a:buNone/>
              <a:defRPr/>
            </a:lvl2pPr>
          </a:lstStyle>
          <a:p>
            <a:pPr lvl="0"/>
            <a:r>
              <a:rPr lang="en-US" dirty="0"/>
              <a:t>Insert acknowledgements / references here: 30pt</a:t>
            </a:r>
          </a:p>
        </p:txBody>
      </p:sp>
      <p:sp>
        <p:nvSpPr>
          <p:cNvPr id="26" name="Text 6">
            <a:extLst>
              <a:ext uri="{FF2B5EF4-FFF2-40B4-BE49-F238E27FC236}">
                <a16:creationId xmlns:a16="http://schemas.microsoft.com/office/drawing/2014/main" id="{0B7AF548-F5AE-4711-A6D2-C002D73570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003626" y="27203400"/>
            <a:ext cx="8601074" cy="53340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400040" indent="0">
              <a:lnSpc>
                <a:spcPct val="100000"/>
              </a:lnSpc>
              <a:spcBef>
                <a:spcPts val="525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  <a:p>
            <a:pPr lvl="0"/>
            <a:endParaRPr lang="en-US" dirty="0"/>
          </a:p>
        </p:txBody>
      </p:sp>
      <p:sp>
        <p:nvSpPr>
          <p:cNvPr id="23" name="Text 5">
            <a:extLst>
              <a:ext uri="{FF2B5EF4-FFF2-40B4-BE49-F238E27FC236}">
                <a16:creationId xmlns:a16="http://schemas.microsoft.com/office/drawing/2014/main" id="{EB5CD2C3-998E-4985-BF6D-D989D179E97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003626" y="9067800"/>
            <a:ext cx="8601074" cy="154686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400040" indent="0">
              <a:lnSpc>
                <a:spcPct val="100000"/>
              </a:lnSpc>
              <a:spcBef>
                <a:spcPts val="525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26A3ACB0-6ECE-4F51-9837-08724C67C47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605070" y="9067800"/>
            <a:ext cx="8601074" cy="282702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400040" indent="0">
              <a:lnSpc>
                <a:spcPct val="100000"/>
              </a:lnSpc>
              <a:spcBef>
                <a:spcPts val="525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BFFF27C4-42EC-4CD7-843A-F948B63564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201276" y="9067800"/>
            <a:ext cx="8601074" cy="282702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400040" indent="0">
              <a:lnSpc>
                <a:spcPct val="100000"/>
              </a:lnSpc>
              <a:spcBef>
                <a:spcPts val="525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8A5321CD-FF7B-4114-9D48-FDD57D338A9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101" y="20802600"/>
            <a:ext cx="8601074" cy="165354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400040" indent="0">
              <a:lnSpc>
                <a:spcPct val="100000"/>
              </a:lnSpc>
              <a:spcBef>
                <a:spcPts val="525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BE638DAD-C6D5-4544-8750-9F030F2CA5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0101" y="9067800"/>
            <a:ext cx="8601074" cy="90678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 marL="160020" algn="l" fontAlgn="t">
              <a:lnSpc>
                <a:spcPct val="100000"/>
              </a:lnSpc>
              <a:spcBef>
                <a:spcPts val="0"/>
              </a:spcBef>
              <a:defRPr sz="3600"/>
            </a:lvl1pPr>
            <a:lvl2pPr marL="400040" indent="0">
              <a:lnSpc>
                <a:spcPct val="100000"/>
              </a:lnSpc>
              <a:spcBef>
                <a:spcPts val="525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</p:txBody>
      </p:sp>
      <p:sp>
        <p:nvSpPr>
          <p:cNvPr id="12" name="Figure 1">
            <a:extLst>
              <a:ext uri="{FF2B5EF4-FFF2-40B4-BE49-F238E27FC236}">
                <a16:creationId xmlns:a16="http://schemas.microsoft.com/office/drawing/2014/main" id="{3558BC88-E2CA-411E-9E88-FAE8D9DE3766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10995183" y="15715763"/>
            <a:ext cx="7000875" cy="8534400"/>
          </a:xfrm>
          <a:prstGeom prst="rect">
            <a:avLst/>
          </a:prstGeom>
        </p:spPr>
        <p:txBody>
          <a:bodyPr rIns="274320">
            <a:normAutofit/>
          </a:bodyPr>
          <a:lstStyle>
            <a:lvl1pPr marL="0" indent="0">
              <a:buNone/>
              <a:defRPr sz="3600"/>
            </a:lvl1pPr>
          </a:lstStyle>
          <a:p>
            <a:r>
              <a:rPr lang="en-US" dirty="0"/>
              <a:t>Click to add figure caption</a:t>
            </a:r>
          </a:p>
        </p:txBody>
      </p:sp>
      <p:sp>
        <p:nvSpPr>
          <p:cNvPr id="24" name="Box 1">
            <a:extLst>
              <a:ext uri="{FF2B5EF4-FFF2-40B4-BE49-F238E27FC236}">
                <a16:creationId xmlns:a16="http://schemas.microsoft.com/office/drawing/2014/main" id="{81A51B64-885B-294F-A743-95C5E1E34088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10201275" y="7467600"/>
            <a:ext cx="8601075" cy="1600200"/>
          </a:xfrm>
          <a:prstGeom prst="rect">
            <a:avLst/>
          </a:prstGeom>
          <a:solidFill>
            <a:schemeClr val="accent6"/>
          </a:solidFill>
        </p:spPr>
        <p:txBody>
          <a:bodyPr lIns="274320" tIns="274320" rIns="274320" bIns="274320"/>
          <a:lstStyle>
            <a:lvl1pPr marL="160016" indent="0">
              <a:buNone/>
              <a:defRPr sz="6000" b="1"/>
            </a:lvl1pPr>
            <a:lvl2pPr marL="256971" indent="0" algn="l">
              <a:buFont typeface="Arial" panose="020B0604020202020204" pitchFamily="34" charset="0"/>
              <a:buNone/>
              <a:defRPr/>
            </a:lvl2pPr>
            <a:lvl3pPr marL="800080" indent="-40004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27" name="Box 1">
            <a:extLst>
              <a:ext uri="{FF2B5EF4-FFF2-40B4-BE49-F238E27FC236}">
                <a16:creationId xmlns:a16="http://schemas.microsoft.com/office/drawing/2014/main" id="{C8E1AAB1-FB79-BD45-A59E-97C7D2C1157A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19602450" y="7467600"/>
            <a:ext cx="8601075" cy="1600200"/>
          </a:xfrm>
          <a:prstGeom prst="rect">
            <a:avLst/>
          </a:prstGeom>
          <a:solidFill>
            <a:schemeClr val="accent6"/>
          </a:solidFill>
        </p:spPr>
        <p:txBody>
          <a:bodyPr lIns="274320" tIns="274320" rIns="274320" bIns="274320"/>
          <a:lstStyle>
            <a:lvl1pPr marL="160016" indent="0">
              <a:buNone/>
              <a:defRPr sz="6000" b="1"/>
            </a:lvl1pPr>
            <a:lvl2pPr marL="256971" indent="0" algn="l">
              <a:buFont typeface="Arial" panose="020B0604020202020204" pitchFamily="34" charset="0"/>
              <a:buNone/>
              <a:defRPr/>
            </a:lvl2pPr>
            <a:lvl3pPr marL="800080" indent="-40004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28" name="Box 1">
            <a:extLst>
              <a:ext uri="{FF2B5EF4-FFF2-40B4-BE49-F238E27FC236}">
                <a16:creationId xmlns:a16="http://schemas.microsoft.com/office/drawing/2014/main" id="{12F50038-5499-1949-87EF-4B561238B488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9003625" y="7467600"/>
            <a:ext cx="8601075" cy="1600200"/>
          </a:xfrm>
          <a:prstGeom prst="rect">
            <a:avLst/>
          </a:prstGeom>
          <a:solidFill>
            <a:schemeClr val="accent6"/>
          </a:solidFill>
        </p:spPr>
        <p:txBody>
          <a:bodyPr lIns="274320" tIns="274320" rIns="274320" bIns="274320"/>
          <a:lstStyle>
            <a:lvl1pPr marL="160016" indent="0">
              <a:buNone/>
              <a:defRPr sz="6000" b="1"/>
            </a:lvl1pPr>
            <a:lvl2pPr marL="256971" indent="0" algn="l">
              <a:buFont typeface="Arial" panose="020B0604020202020204" pitchFamily="34" charset="0"/>
              <a:buNone/>
              <a:defRPr/>
            </a:lvl2pPr>
            <a:lvl3pPr marL="800080" indent="-40004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29" name="Box 1">
            <a:extLst>
              <a:ext uri="{FF2B5EF4-FFF2-40B4-BE49-F238E27FC236}">
                <a16:creationId xmlns:a16="http://schemas.microsoft.com/office/drawing/2014/main" id="{9D57B234-894A-864F-881C-BB4D66191B99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29003625" y="25603200"/>
            <a:ext cx="8601075" cy="1600200"/>
          </a:xfrm>
          <a:prstGeom prst="rect">
            <a:avLst/>
          </a:prstGeom>
          <a:solidFill>
            <a:schemeClr val="accent6"/>
          </a:solidFill>
        </p:spPr>
        <p:txBody>
          <a:bodyPr lIns="274320" tIns="274320" rIns="274320" bIns="274320"/>
          <a:lstStyle>
            <a:lvl1pPr marL="160016" indent="0">
              <a:buNone/>
              <a:defRPr sz="6000" b="1"/>
            </a:lvl1pPr>
            <a:lvl2pPr marL="256971" indent="0" algn="l">
              <a:buFont typeface="Arial" panose="020B0604020202020204" pitchFamily="34" charset="0"/>
              <a:buNone/>
              <a:defRPr/>
            </a:lvl2pPr>
            <a:lvl3pPr marL="800080" indent="-40004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</p:spTree>
    <p:extLst>
      <p:ext uri="{BB962C8B-B14F-4D97-AF65-F5344CB8AC3E}">
        <p14:creationId xmlns:p14="http://schemas.microsoft.com/office/powerpoint/2010/main" val="6649075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Box">
            <a:extLst>
              <a:ext uri="{FF2B5EF4-FFF2-40B4-BE49-F238E27FC236}">
                <a16:creationId xmlns:a16="http://schemas.microsoft.com/office/drawing/2014/main" id="{8CF7A081-D4BA-4640-9469-127EDBF21168}"/>
              </a:ext>
            </a:extLst>
          </p:cNvPr>
          <p:cNvSpPr/>
          <p:nvPr userDrawn="1"/>
        </p:nvSpPr>
        <p:spPr>
          <a:xfrm>
            <a:off x="800100" y="1066801"/>
            <a:ext cx="36804600" cy="53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11530" y="1054101"/>
            <a:ext cx="36804600" cy="5334000"/>
          </a:xfrm>
          <a:prstGeom prst="rect">
            <a:avLst/>
          </a:prstGeom>
        </p:spPr>
        <p:txBody>
          <a:bodyPr tIns="274320" anchor="t">
            <a:normAutofit/>
          </a:bodyPr>
          <a:lstStyle>
            <a:lvl1pPr>
              <a:defRPr sz="9000"/>
            </a:lvl1pPr>
          </a:lstStyle>
          <a:p>
            <a:r>
              <a:rPr lang="en-US" dirty="0"/>
              <a:t>Title: 90pt bold</a:t>
            </a:r>
          </a:p>
        </p:txBody>
      </p:sp>
      <p:sp>
        <p:nvSpPr>
          <p:cNvPr id="5" name="Authors">
            <a:extLst>
              <a:ext uri="{FF2B5EF4-FFF2-40B4-BE49-F238E27FC236}">
                <a16:creationId xmlns:a16="http://schemas.microsoft.com/office/drawing/2014/main" id="{505FC82D-CD56-47F5-9ECA-4C64B71AFE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530" y="3720837"/>
            <a:ext cx="36804600" cy="266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6000"/>
            </a:lvl1pPr>
            <a:lvl2pPr marL="400040" indent="0" algn="ctr">
              <a:buNone/>
              <a:defRPr sz="4800"/>
            </a:lvl2pPr>
            <a:lvl5pPr marL="7680768" indent="0">
              <a:buNone/>
              <a:defRPr/>
            </a:lvl5pPr>
          </a:lstStyle>
          <a:p>
            <a:pPr lvl="0"/>
            <a:r>
              <a:rPr lang="en-US" dirty="0"/>
              <a:t>Authors: 60pt </a:t>
            </a:r>
          </a:p>
          <a:p>
            <a:pPr lvl="1"/>
            <a:r>
              <a:rPr lang="en-US" dirty="0"/>
              <a:t>Department/Institution: 48pt</a:t>
            </a:r>
          </a:p>
        </p:txBody>
      </p:sp>
      <p:sp>
        <p:nvSpPr>
          <p:cNvPr id="18" name="Logo 2">
            <a:extLst>
              <a:ext uri="{FF2B5EF4-FFF2-40B4-BE49-F238E27FC236}">
                <a16:creationId xmlns:a16="http://schemas.microsoft.com/office/drawing/2014/main" id="{113BD261-7FE7-4699-A259-9D15A525745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2015430" y="1053574"/>
            <a:ext cx="5600700" cy="5334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500"/>
            </a:lvl1pPr>
          </a:lstStyle>
          <a:p>
            <a:r>
              <a:rPr lang="en-US" dirty="0"/>
              <a:t>Funding logo</a:t>
            </a:r>
          </a:p>
        </p:txBody>
      </p:sp>
      <p:sp>
        <p:nvSpPr>
          <p:cNvPr id="17" name="Logo 1">
            <a:extLst>
              <a:ext uri="{FF2B5EF4-FFF2-40B4-BE49-F238E27FC236}">
                <a16:creationId xmlns:a16="http://schemas.microsoft.com/office/drawing/2014/main" id="{0DE7F8E4-F2EC-4650-A065-B47A1E2DE35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1212" y="1053574"/>
            <a:ext cx="5600700" cy="5334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500"/>
            </a:lvl1pPr>
          </a:lstStyle>
          <a:p>
            <a:r>
              <a:rPr lang="en-US" dirty="0"/>
              <a:t>Institution logo</a:t>
            </a:r>
          </a:p>
        </p:txBody>
      </p:sp>
      <p:sp>
        <p:nvSpPr>
          <p:cNvPr id="8" name="Box 2">
            <a:extLst>
              <a:ext uri="{FF2B5EF4-FFF2-40B4-BE49-F238E27FC236}">
                <a16:creationId xmlns:a16="http://schemas.microsoft.com/office/drawing/2014/main" id="{E02E477B-1073-4362-A2FC-F9B998B9AAB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0100" y="19202400"/>
            <a:ext cx="11729466" cy="1600200"/>
          </a:xfrm>
          <a:prstGeom prst="rect">
            <a:avLst/>
          </a:prstGeom>
          <a:solidFill>
            <a:schemeClr val="accent6"/>
          </a:solidFill>
        </p:spPr>
        <p:txBody>
          <a:bodyPr tIns="274320"/>
          <a:lstStyle>
            <a:lvl1pPr marL="160016" indent="0">
              <a:buNone/>
              <a:defRPr lang="en-US" sz="6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3" name="Box 1"/>
          <p:cNvSpPr>
            <a:spLocks noGrp="1"/>
          </p:cNvSpPr>
          <p:nvPr>
            <p:ph idx="1" hasCustomPrompt="1"/>
          </p:nvPr>
        </p:nvSpPr>
        <p:spPr>
          <a:xfrm>
            <a:off x="800100" y="7467600"/>
            <a:ext cx="11729466" cy="1600200"/>
          </a:xfrm>
          <a:prstGeom prst="rect">
            <a:avLst/>
          </a:prstGeom>
          <a:solidFill>
            <a:schemeClr val="accent6"/>
          </a:solidFill>
        </p:spPr>
        <p:txBody>
          <a:bodyPr lIns="274320" tIns="274320" rIns="274320" bIns="274320"/>
          <a:lstStyle>
            <a:lvl1pPr marL="160016" indent="0">
              <a:buNone/>
              <a:defRPr sz="6000" b="1"/>
            </a:lvl1pPr>
            <a:lvl2pPr marL="256971" indent="0" algn="l">
              <a:buFont typeface="Arial" panose="020B0604020202020204" pitchFamily="34" charset="0"/>
              <a:buNone/>
              <a:defRPr/>
            </a:lvl2pPr>
            <a:lvl3pPr marL="800080" indent="-40004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33" name="Text 6">
            <a:extLst>
              <a:ext uri="{FF2B5EF4-FFF2-40B4-BE49-F238E27FC236}">
                <a16:creationId xmlns:a16="http://schemas.microsoft.com/office/drawing/2014/main" id="{4A89A687-91C5-4D15-BA43-954A9EABF63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867233" y="33604200"/>
            <a:ext cx="11729466" cy="37338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000"/>
            </a:lvl1pPr>
            <a:lvl2pPr marL="400040" indent="0">
              <a:lnSpc>
                <a:spcPct val="100000"/>
              </a:lnSpc>
              <a:spcBef>
                <a:spcPts val="525"/>
              </a:spcBef>
              <a:buNone/>
              <a:defRPr/>
            </a:lvl2pPr>
          </a:lstStyle>
          <a:p>
            <a:pPr lvl="0"/>
            <a:r>
              <a:rPr lang="en-US" dirty="0"/>
              <a:t>Insert acknowledgements / references here: 30pt</a:t>
            </a:r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0B7AF548-F5AE-4711-A6D2-C002D73570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886664" y="27203400"/>
            <a:ext cx="11729466" cy="53340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400040" indent="0">
              <a:lnSpc>
                <a:spcPct val="100000"/>
              </a:lnSpc>
              <a:spcBef>
                <a:spcPts val="525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EB5CD2C3-998E-4985-BF6D-D989D179E97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886664" y="9067800"/>
            <a:ext cx="11729466" cy="154686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400040" indent="0">
              <a:lnSpc>
                <a:spcPct val="100000"/>
              </a:lnSpc>
              <a:spcBef>
                <a:spcPts val="525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BFFF27C4-42EC-4CD7-843A-F948B63564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329666" y="9067800"/>
            <a:ext cx="11729466" cy="282702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400040" indent="0">
              <a:lnSpc>
                <a:spcPct val="100000"/>
              </a:lnSpc>
              <a:spcBef>
                <a:spcPts val="525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                     </a:t>
            </a: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8A5321CD-FF7B-4114-9D48-FDD57D338A9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100" y="20802600"/>
            <a:ext cx="11729466" cy="166243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400040" indent="0">
              <a:lnSpc>
                <a:spcPct val="100000"/>
              </a:lnSpc>
              <a:spcBef>
                <a:spcPts val="525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BE638DAD-C6D5-4544-8750-9F030F2CA5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0100" y="9067800"/>
            <a:ext cx="11729466" cy="9156700"/>
          </a:xfrm>
          <a:prstGeom prst="rect">
            <a:avLst/>
          </a:prstGeom>
          <a:solidFill>
            <a:schemeClr val="bg1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400040" indent="0">
              <a:lnSpc>
                <a:spcPct val="100000"/>
              </a:lnSpc>
              <a:spcBef>
                <a:spcPts val="525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</p:txBody>
      </p:sp>
      <p:sp>
        <p:nvSpPr>
          <p:cNvPr id="12" name="Figure 1">
            <a:extLst>
              <a:ext uri="{FF2B5EF4-FFF2-40B4-BE49-F238E27FC236}">
                <a16:creationId xmlns:a16="http://schemas.microsoft.com/office/drawing/2014/main" id="{3558BC88-E2CA-411E-9E88-FAE8D9DE3766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14137767" y="15469578"/>
            <a:ext cx="10129266" cy="8534400"/>
          </a:xfrm>
          <a:prstGeom prst="rect">
            <a:avLst/>
          </a:prstGeom>
        </p:spPr>
        <p:txBody>
          <a:bodyPr rIns="274320">
            <a:normAutofit/>
          </a:bodyPr>
          <a:lstStyle>
            <a:lvl1pPr marL="0" indent="0">
              <a:buNone/>
              <a:defRPr sz="3600"/>
            </a:lvl1pPr>
          </a:lstStyle>
          <a:p>
            <a:r>
              <a:rPr lang="en-US" dirty="0"/>
              <a:t>Click to add figure caption</a:t>
            </a:r>
          </a:p>
        </p:txBody>
      </p:sp>
      <p:sp>
        <p:nvSpPr>
          <p:cNvPr id="22" name="Box 1">
            <a:extLst>
              <a:ext uri="{FF2B5EF4-FFF2-40B4-BE49-F238E27FC236}">
                <a16:creationId xmlns:a16="http://schemas.microsoft.com/office/drawing/2014/main" id="{3C0CB99D-0C32-EF40-9935-A25E84E2C024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13329666" y="7467600"/>
            <a:ext cx="11729466" cy="1600200"/>
          </a:xfrm>
          <a:prstGeom prst="rect">
            <a:avLst/>
          </a:prstGeom>
          <a:solidFill>
            <a:schemeClr val="accent6"/>
          </a:solidFill>
        </p:spPr>
        <p:txBody>
          <a:bodyPr lIns="274320" tIns="274320" rIns="274320" bIns="274320"/>
          <a:lstStyle>
            <a:lvl1pPr marL="160016" indent="0">
              <a:buNone/>
              <a:defRPr sz="6000" b="1"/>
            </a:lvl1pPr>
            <a:lvl2pPr marL="256971" indent="0" algn="l">
              <a:buFont typeface="Arial" panose="020B0604020202020204" pitchFamily="34" charset="0"/>
              <a:buNone/>
              <a:defRPr/>
            </a:lvl2pPr>
            <a:lvl3pPr marL="800080" indent="-40004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24" name="Box 1">
            <a:extLst>
              <a:ext uri="{FF2B5EF4-FFF2-40B4-BE49-F238E27FC236}">
                <a16:creationId xmlns:a16="http://schemas.microsoft.com/office/drawing/2014/main" id="{43F51088-834B-A345-AEBB-3146F2D9CA5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25867233" y="7467600"/>
            <a:ext cx="11729466" cy="1600200"/>
          </a:xfrm>
          <a:prstGeom prst="rect">
            <a:avLst/>
          </a:prstGeom>
          <a:solidFill>
            <a:schemeClr val="accent6"/>
          </a:solidFill>
        </p:spPr>
        <p:txBody>
          <a:bodyPr lIns="274320" tIns="274320" rIns="274320" bIns="274320"/>
          <a:lstStyle>
            <a:lvl1pPr marL="160016" indent="0">
              <a:buNone/>
              <a:defRPr sz="6000" b="1"/>
            </a:lvl1pPr>
            <a:lvl2pPr marL="256971" indent="0" algn="l">
              <a:buFont typeface="Arial" panose="020B0604020202020204" pitchFamily="34" charset="0"/>
              <a:buNone/>
              <a:defRPr/>
            </a:lvl2pPr>
            <a:lvl3pPr marL="800080" indent="-40004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  <p:sp>
        <p:nvSpPr>
          <p:cNvPr id="27" name="Box 1">
            <a:extLst>
              <a:ext uri="{FF2B5EF4-FFF2-40B4-BE49-F238E27FC236}">
                <a16:creationId xmlns:a16="http://schemas.microsoft.com/office/drawing/2014/main" id="{92764DB2-3E62-3C43-9A47-B548777464A8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5867233" y="25603200"/>
            <a:ext cx="11729466" cy="1600200"/>
          </a:xfrm>
          <a:prstGeom prst="rect">
            <a:avLst/>
          </a:prstGeom>
          <a:solidFill>
            <a:schemeClr val="accent6"/>
          </a:solidFill>
        </p:spPr>
        <p:txBody>
          <a:bodyPr lIns="274320" tIns="274320" rIns="274320" bIns="274320"/>
          <a:lstStyle>
            <a:lvl1pPr marL="160016" indent="0">
              <a:buNone/>
              <a:defRPr sz="6000" b="1"/>
            </a:lvl1pPr>
            <a:lvl2pPr marL="256971" indent="0" algn="l">
              <a:buFont typeface="Arial" panose="020B0604020202020204" pitchFamily="34" charset="0"/>
              <a:buNone/>
              <a:defRPr/>
            </a:lvl2pPr>
            <a:lvl3pPr marL="800080" indent="-40004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Heading: 60pt bold</a:t>
            </a:r>
          </a:p>
        </p:txBody>
      </p:sp>
    </p:spTree>
    <p:extLst>
      <p:ext uri="{BB962C8B-B14F-4D97-AF65-F5344CB8AC3E}">
        <p14:creationId xmlns:p14="http://schemas.microsoft.com/office/powerpoint/2010/main" val="396973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9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xStyles>
    <p:titleStyle>
      <a:lvl1pPr algn="ctr" defTabSz="3840384" rtl="0" eaLnBrk="1" latinLnBrk="0" hangingPunct="1">
        <a:lnSpc>
          <a:spcPct val="90000"/>
        </a:lnSpc>
        <a:spcBef>
          <a:spcPct val="0"/>
        </a:spcBef>
        <a:buNone/>
        <a:defRPr sz="7875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16" indent="0" algn="l" defTabSz="3840384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None/>
        <a:defRPr sz="5250" kern="1200">
          <a:solidFill>
            <a:schemeClr val="tx1"/>
          </a:solidFill>
          <a:latin typeface="+mn-lt"/>
          <a:ea typeface="+mn-ea"/>
          <a:cs typeface="+mn-cs"/>
        </a:defRPr>
      </a:lvl1pPr>
      <a:lvl2pPr marL="702848" indent="-302808" algn="l" defTabSz="3840384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502928" indent="-302808" algn="l" defTabSz="3840384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6720672" indent="-960096" algn="l" defTabSz="3840384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0864" indent="-960096" algn="l" defTabSz="3840384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056" indent="-960096" algn="l" defTabSz="3840384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248" indent="-960096" algn="l" defTabSz="3840384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440" indent="-960096" algn="l" defTabSz="3840384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1632" indent="-960096" algn="l" defTabSz="3840384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384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192" algn="l" defTabSz="3840384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384" algn="l" defTabSz="3840384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76" algn="l" defTabSz="3840384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68" algn="l" defTabSz="3840384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60" algn="l" defTabSz="3840384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52" algn="l" defTabSz="3840384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44" algn="l" defTabSz="3840384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36" algn="l" defTabSz="3840384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095" userDrawn="1">
          <p15:clr>
            <a:srgbClr val="F26B43"/>
          </p15:clr>
        </p15:guide>
        <p15:guide id="2" pos="120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C59E-FED3-434F-BEE8-591BE279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DAFBE-4D5D-4843-81E3-159934AC809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0E0E63-CB19-3D4E-8917-90D7E2FA9B2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301205D-6337-5B43-AB64-B91DB8188CD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43EB2-6611-5E44-AAA7-914AEEEEC12C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5C3692-FBCF-1C4E-8C22-549A2F398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31F600-AAA0-274D-95D4-D7DD7EA0999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60CBF4-4C58-8346-9E6A-CD59A406FA4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FEAE16-A12A-0F4A-B324-48AE3403933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4D5CFD-7BF2-2E45-988D-EE8051A6D22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819ED39-9798-844A-BB58-30B2A036F7F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97D430E-2951-BF45-84C0-63AD01B6DDA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hart Placeholder 13">
            <a:extLst>
              <a:ext uri="{FF2B5EF4-FFF2-40B4-BE49-F238E27FC236}">
                <a16:creationId xmlns:a16="http://schemas.microsoft.com/office/drawing/2014/main" id="{B7F48C37-B05D-1C4B-A9BC-997205D73691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0517C0-B9BF-C04A-9365-6FCC7ADB72A9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D01000C-30DE-1447-B488-56C49D1E30E8}"/>
              </a:ext>
            </a:extLst>
          </p:cNvPr>
          <p:cNvSpPr>
            <a:spLocks noGrp="1"/>
          </p:cNvSpPr>
          <p:nvPr>
            <p:ph idx="33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859D2C3-719E-7745-8E19-3BE9E28527EB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2441-B5C5-C34A-B3E4-901A51B6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75210-9773-3848-BB2A-42CBADB481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2DAC196-350F-FF42-AB88-AF732053452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5819710-D6A3-0749-84F0-6ECC226FEF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EB85F-D051-FB4F-B2C0-2269C122C089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4C37D8-96FB-544C-B129-A5023598B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8FBF43-3404-EF42-B217-4E479E0A73D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525C21-ACEC-5348-9799-DED9108A22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569B18-7D1C-7D4A-8F3A-9FC5648117A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C7C8845-6CAE-3146-B49B-D65FBDCBDFA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52C6807-71B2-3241-AA54-52E07ECCF70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8D73738-1CC0-E943-9C2E-5FFCC475A66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94F4EA-496E-1F42-A737-1174AC88ED3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B4D3D33C-025A-CB49-B91B-2F4BD944B8A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0AC4AD5-6DB2-884E-9B4E-15AB4A44BC63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F8AE07-EC39-3648-96CD-46A9F2AE3B2C}"/>
              </a:ext>
            </a:extLst>
          </p:cNvPr>
          <p:cNvSpPr>
            <a:spLocks noGrp="1"/>
          </p:cNvSpPr>
          <p:nvPr>
            <p:ph idx="33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47EC815-A89F-5C47-B870-B55A72BFC625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7A1860B-CEE5-B74B-96F7-52C01932C590}"/>
              </a:ext>
            </a:extLst>
          </p:cNvPr>
          <p:cNvSpPr>
            <a:spLocks noGrp="1"/>
          </p:cNvSpPr>
          <p:nvPr>
            <p:ph idx="35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8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7019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Toth</dc:creator>
  <cp:lastModifiedBy>Chiara Ricci-Tam</cp:lastModifiedBy>
  <cp:revision>47</cp:revision>
  <cp:lastPrinted>2018-08-14T16:49:05Z</cp:lastPrinted>
  <dcterms:created xsi:type="dcterms:W3CDTF">2018-07-24T18:53:19Z</dcterms:created>
  <dcterms:modified xsi:type="dcterms:W3CDTF">2023-04-11T09:53:02Z</dcterms:modified>
</cp:coreProperties>
</file>