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7E55-DEF9-F146-9A51-7945C787998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938696"/>
            <a:ext cx="0" cy="53980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447885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1733826"/>
            <a:ext cx="198235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78400" y="1402522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79941" y="3080143"/>
            <a:ext cx="1338469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SAPS-I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43813" y="2571898"/>
            <a:ext cx="1651527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Ventilator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65009" y="2081209"/>
            <a:ext cx="1901686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85852" y="3918226"/>
            <a:ext cx="1150730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634985" y="216547"/>
            <a:ext cx="331304" cy="2936143"/>
          </a:xfrm>
          <a:prstGeom prst="curvedConnector3">
            <a:avLst>
              <a:gd name="adj1" fmla="val 20414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693073" y="1186117"/>
            <a:ext cx="1671355" cy="289929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131392"/>
            <a:ext cx="3512279" cy="34102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4"/>
            <a:endCxn id="12" idx="0"/>
          </p:cNvCxnSpPr>
          <p:nvPr/>
        </p:nvCxnSpPr>
        <p:spPr>
          <a:xfrm>
            <a:off x="5969577" y="2197653"/>
            <a:ext cx="0" cy="374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7"/>
          </p:cNvCxnSpPr>
          <p:nvPr/>
        </p:nvCxnSpPr>
        <p:spPr>
          <a:xfrm flipH="1">
            <a:off x="4622396" y="2081209"/>
            <a:ext cx="646313" cy="1115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6"/>
            <a:endCxn id="13" idx="1"/>
          </p:cNvCxnSpPr>
          <p:nvPr/>
        </p:nvCxnSpPr>
        <p:spPr>
          <a:xfrm>
            <a:off x="6960753" y="1800088"/>
            <a:ext cx="482751" cy="397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4"/>
            <a:endCxn id="14" idx="7"/>
          </p:cNvCxnSpPr>
          <p:nvPr/>
        </p:nvCxnSpPr>
        <p:spPr>
          <a:xfrm>
            <a:off x="5969577" y="3367029"/>
            <a:ext cx="749479" cy="2291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5" idx="0"/>
          </p:cNvCxnSpPr>
          <p:nvPr/>
        </p:nvCxnSpPr>
        <p:spPr>
          <a:xfrm>
            <a:off x="4149176" y="3875274"/>
            <a:ext cx="352776" cy="324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4"/>
            <a:endCxn id="14" idx="7"/>
          </p:cNvCxnSpPr>
          <p:nvPr/>
        </p:nvCxnSpPr>
        <p:spPr>
          <a:xfrm flipH="1">
            <a:off x="6719056" y="2876340"/>
            <a:ext cx="1396796" cy="2781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5"/>
            <a:endCxn id="16" idx="1"/>
          </p:cNvCxnSpPr>
          <p:nvPr/>
        </p:nvCxnSpPr>
        <p:spPr>
          <a:xfrm>
            <a:off x="6670444" y="2081209"/>
            <a:ext cx="1283929" cy="1953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3"/>
            <a:endCxn id="15" idx="6"/>
          </p:cNvCxnSpPr>
          <p:nvPr/>
        </p:nvCxnSpPr>
        <p:spPr>
          <a:xfrm flipH="1">
            <a:off x="5198217" y="2759896"/>
            <a:ext cx="2245287" cy="1837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6" idx="3"/>
            <a:endCxn id="14" idx="6"/>
          </p:cNvCxnSpPr>
          <p:nvPr/>
        </p:nvCxnSpPr>
        <p:spPr>
          <a:xfrm flipH="1">
            <a:off x="6960917" y="4596913"/>
            <a:ext cx="993456" cy="134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1" idx="6"/>
            <a:endCxn id="14" idx="0"/>
          </p:cNvCxnSpPr>
          <p:nvPr/>
        </p:nvCxnSpPr>
        <p:spPr>
          <a:xfrm>
            <a:off x="4818410" y="3477709"/>
            <a:ext cx="1316744" cy="206390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412513"/>
            <a:ext cx="1677051" cy="1903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7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Brennan</dc:creator>
  <cp:lastModifiedBy>Thomas Brennan</cp:lastModifiedBy>
  <cp:revision>4</cp:revision>
  <cp:lastPrinted>2014-03-12T15:26:39Z</cp:lastPrinted>
  <dcterms:created xsi:type="dcterms:W3CDTF">2014-03-12T15:05:26Z</dcterms:created>
  <dcterms:modified xsi:type="dcterms:W3CDTF">2014-03-12T18:44:12Z</dcterms:modified>
</cp:coreProperties>
</file>