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9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4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7E55-DEF9-F146-9A51-7945C7879981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59043" y="938696"/>
            <a:ext cx="0" cy="53980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0741" y="447885"/>
            <a:ext cx="15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ICU Admission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522" y="1733826"/>
            <a:ext cx="198235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Elixhauser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2138" y="3354999"/>
            <a:ext cx="130860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2633" y="4713357"/>
            <a:ext cx="1435651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78400" y="1402522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Severity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Illness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79941" y="3080143"/>
            <a:ext cx="1338469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SAPS-I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43813" y="2571898"/>
            <a:ext cx="1651527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Ventilator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65009" y="2081209"/>
            <a:ext cx="1901686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Vasopressor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9390" y="5541617"/>
            <a:ext cx="1651527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28-day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Mortality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5686" y="4199347"/>
            <a:ext cx="1392531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HDLVEF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85852" y="3918226"/>
            <a:ext cx="1150730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7" idx="7"/>
            <a:endCxn id="10" idx="1"/>
          </p:cNvCxnSpPr>
          <p:nvPr/>
        </p:nvCxnSpPr>
        <p:spPr>
          <a:xfrm rot="5400000" flipH="1" flipV="1">
            <a:off x="3634985" y="216547"/>
            <a:ext cx="331304" cy="2936143"/>
          </a:xfrm>
          <a:prstGeom prst="curvedConnector3">
            <a:avLst>
              <a:gd name="adj1" fmla="val 20414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10" idx="2"/>
          </p:cNvCxnSpPr>
          <p:nvPr/>
        </p:nvCxnSpPr>
        <p:spPr>
          <a:xfrm rot="5400000" flipH="1" flipV="1">
            <a:off x="2693073" y="1186117"/>
            <a:ext cx="1671355" cy="289929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6"/>
            <a:endCxn id="14" idx="0"/>
          </p:cNvCxnSpPr>
          <p:nvPr/>
        </p:nvCxnSpPr>
        <p:spPr>
          <a:xfrm>
            <a:off x="2622875" y="2131392"/>
            <a:ext cx="3512279" cy="34102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4"/>
            <a:endCxn id="12" idx="0"/>
          </p:cNvCxnSpPr>
          <p:nvPr/>
        </p:nvCxnSpPr>
        <p:spPr>
          <a:xfrm>
            <a:off x="5969577" y="2197653"/>
            <a:ext cx="0" cy="374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1" idx="7"/>
          </p:cNvCxnSpPr>
          <p:nvPr/>
        </p:nvCxnSpPr>
        <p:spPr>
          <a:xfrm flipH="1">
            <a:off x="4622396" y="2081209"/>
            <a:ext cx="646313" cy="1115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6"/>
            <a:endCxn id="13" idx="1"/>
          </p:cNvCxnSpPr>
          <p:nvPr/>
        </p:nvCxnSpPr>
        <p:spPr>
          <a:xfrm>
            <a:off x="6960753" y="1800088"/>
            <a:ext cx="482751" cy="397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4"/>
            <a:endCxn id="14" idx="7"/>
          </p:cNvCxnSpPr>
          <p:nvPr/>
        </p:nvCxnSpPr>
        <p:spPr>
          <a:xfrm>
            <a:off x="5969577" y="3367029"/>
            <a:ext cx="749479" cy="2291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  <a:endCxn id="15" idx="0"/>
          </p:cNvCxnSpPr>
          <p:nvPr/>
        </p:nvCxnSpPr>
        <p:spPr>
          <a:xfrm>
            <a:off x="4149176" y="3875274"/>
            <a:ext cx="352776" cy="324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14" idx="1"/>
          </p:cNvCxnSpPr>
          <p:nvPr/>
        </p:nvCxnSpPr>
        <p:spPr>
          <a:xfrm>
            <a:off x="4994286" y="4878034"/>
            <a:ext cx="556965" cy="780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4"/>
            <a:endCxn id="14" idx="7"/>
          </p:cNvCxnSpPr>
          <p:nvPr/>
        </p:nvCxnSpPr>
        <p:spPr>
          <a:xfrm flipH="1">
            <a:off x="6719056" y="2876340"/>
            <a:ext cx="1396796" cy="2781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5"/>
            <a:endCxn id="16" idx="1"/>
          </p:cNvCxnSpPr>
          <p:nvPr/>
        </p:nvCxnSpPr>
        <p:spPr>
          <a:xfrm>
            <a:off x="6670444" y="2081209"/>
            <a:ext cx="1283929" cy="1953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3"/>
            <a:endCxn id="15" idx="6"/>
          </p:cNvCxnSpPr>
          <p:nvPr/>
        </p:nvCxnSpPr>
        <p:spPr>
          <a:xfrm flipH="1">
            <a:off x="5198217" y="2759896"/>
            <a:ext cx="2245287" cy="1837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6"/>
            <a:endCxn id="15" idx="3"/>
          </p:cNvCxnSpPr>
          <p:nvPr/>
        </p:nvCxnSpPr>
        <p:spPr>
          <a:xfrm flipV="1">
            <a:off x="2558284" y="4878034"/>
            <a:ext cx="1451333" cy="232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6"/>
            <a:endCxn id="15" idx="1"/>
          </p:cNvCxnSpPr>
          <p:nvPr/>
        </p:nvCxnSpPr>
        <p:spPr>
          <a:xfrm>
            <a:off x="2270741" y="3752565"/>
            <a:ext cx="1738876" cy="563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5"/>
            <a:endCxn id="14" idx="2"/>
          </p:cNvCxnSpPr>
          <p:nvPr/>
        </p:nvCxnSpPr>
        <p:spPr>
          <a:xfrm>
            <a:off x="2079101" y="4033686"/>
            <a:ext cx="3230289" cy="190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6" idx="3"/>
            <a:endCxn id="14" idx="6"/>
          </p:cNvCxnSpPr>
          <p:nvPr/>
        </p:nvCxnSpPr>
        <p:spPr>
          <a:xfrm flipH="1">
            <a:off x="6960917" y="4596913"/>
            <a:ext cx="993456" cy="1342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" idx="5"/>
            <a:endCxn id="14" idx="2"/>
          </p:cNvCxnSpPr>
          <p:nvPr/>
        </p:nvCxnSpPr>
        <p:spPr>
          <a:xfrm>
            <a:off x="2348038" y="5392044"/>
            <a:ext cx="2961352" cy="547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1" idx="6"/>
            <a:endCxn id="14" idx="0"/>
          </p:cNvCxnSpPr>
          <p:nvPr/>
        </p:nvCxnSpPr>
        <p:spPr>
          <a:xfrm>
            <a:off x="4818410" y="3477709"/>
            <a:ext cx="1316744" cy="206390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" idx="5"/>
            <a:endCxn id="15" idx="1"/>
          </p:cNvCxnSpPr>
          <p:nvPr/>
        </p:nvCxnSpPr>
        <p:spPr>
          <a:xfrm>
            <a:off x="2332566" y="2412513"/>
            <a:ext cx="1677051" cy="1903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7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59043" y="1187736"/>
            <a:ext cx="0" cy="5113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0741" y="632551"/>
            <a:ext cx="15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ICU Admission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522" y="1733826"/>
            <a:ext cx="198235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Elixhauser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2138" y="3354999"/>
            <a:ext cx="130860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2633" y="4713357"/>
            <a:ext cx="1435651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2431" y="1617382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Severity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Illness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51251" y="2676313"/>
            <a:ext cx="1338469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SAPS-I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2661" y="3819305"/>
            <a:ext cx="1901686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Vasopressor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9390" y="5541617"/>
            <a:ext cx="1651527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28-day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Mortality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5686" y="4199347"/>
            <a:ext cx="1392531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HDLVEF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7" idx="7"/>
            <a:endCxn id="10" idx="1"/>
          </p:cNvCxnSpPr>
          <p:nvPr/>
        </p:nvCxnSpPr>
        <p:spPr>
          <a:xfrm rot="5400000" flipH="1" flipV="1">
            <a:off x="3874431" y="191961"/>
            <a:ext cx="116444" cy="3200174"/>
          </a:xfrm>
          <a:prstGeom prst="curvedConnector3">
            <a:avLst>
              <a:gd name="adj1" fmla="val 39631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10" idx="2"/>
          </p:cNvCxnSpPr>
          <p:nvPr/>
        </p:nvCxnSpPr>
        <p:spPr>
          <a:xfrm rot="5400000" flipH="1" flipV="1">
            <a:off x="2932519" y="1161531"/>
            <a:ext cx="1456495" cy="316333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6"/>
            <a:endCxn id="14" idx="0"/>
          </p:cNvCxnSpPr>
          <p:nvPr/>
        </p:nvCxnSpPr>
        <p:spPr>
          <a:xfrm>
            <a:off x="2622875" y="2131392"/>
            <a:ext cx="3512279" cy="34102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4"/>
            <a:endCxn id="11" idx="0"/>
          </p:cNvCxnSpPr>
          <p:nvPr/>
        </p:nvCxnSpPr>
        <p:spPr>
          <a:xfrm flipH="1">
            <a:off x="6220486" y="2412513"/>
            <a:ext cx="13122" cy="263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5"/>
            <a:endCxn id="13" idx="0"/>
          </p:cNvCxnSpPr>
          <p:nvPr/>
        </p:nvCxnSpPr>
        <p:spPr>
          <a:xfrm>
            <a:off x="6934475" y="2296069"/>
            <a:ext cx="509029" cy="1523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  <a:endCxn id="15" idx="0"/>
          </p:cNvCxnSpPr>
          <p:nvPr/>
        </p:nvCxnSpPr>
        <p:spPr>
          <a:xfrm flipH="1">
            <a:off x="4501952" y="3471444"/>
            <a:ext cx="1718534" cy="7279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14" idx="1"/>
          </p:cNvCxnSpPr>
          <p:nvPr/>
        </p:nvCxnSpPr>
        <p:spPr>
          <a:xfrm>
            <a:off x="4994286" y="4878034"/>
            <a:ext cx="556965" cy="780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4"/>
            <a:endCxn id="14" idx="7"/>
          </p:cNvCxnSpPr>
          <p:nvPr/>
        </p:nvCxnSpPr>
        <p:spPr>
          <a:xfrm flipH="1">
            <a:off x="6719056" y="4614436"/>
            <a:ext cx="724448" cy="10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2"/>
            <a:endCxn id="15" idx="6"/>
          </p:cNvCxnSpPr>
          <p:nvPr/>
        </p:nvCxnSpPr>
        <p:spPr>
          <a:xfrm flipH="1">
            <a:off x="5198217" y="4216871"/>
            <a:ext cx="1294444" cy="380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6"/>
            <a:endCxn id="15" idx="3"/>
          </p:cNvCxnSpPr>
          <p:nvPr/>
        </p:nvCxnSpPr>
        <p:spPr>
          <a:xfrm flipV="1">
            <a:off x="2558284" y="4878034"/>
            <a:ext cx="1451333" cy="232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6"/>
            <a:endCxn id="15" idx="1"/>
          </p:cNvCxnSpPr>
          <p:nvPr/>
        </p:nvCxnSpPr>
        <p:spPr>
          <a:xfrm>
            <a:off x="2270741" y="3752565"/>
            <a:ext cx="1738876" cy="563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5"/>
            <a:endCxn id="14" idx="2"/>
          </p:cNvCxnSpPr>
          <p:nvPr/>
        </p:nvCxnSpPr>
        <p:spPr>
          <a:xfrm>
            <a:off x="2079101" y="4033686"/>
            <a:ext cx="3230289" cy="190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" idx="4"/>
            <a:endCxn id="14" idx="0"/>
          </p:cNvCxnSpPr>
          <p:nvPr/>
        </p:nvCxnSpPr>
        <p:spPr>
          <a:xfrm flipH="1">
            <a:off x="6135154" y="3471444"/>
            <a:ext cx="85332" cy="2070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" idx="5"/>
            <a:endCxn id="14" idx="2"/>
          </p:cNvCxnSpPr>
          <p:nvPr/>
        </p:nvCxnSpPr>
        <p:spPr>
          <a:xfrm>
            <a:off x="2348038" y="5392044"/>
            <a:ext cx="2961352" cy="547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" idx="5"/>
            <a:endCxn id="15" idx="1"/>
          </p:cNvCxnSpPr>
          <p:nvPr/>
        </p:nvCxnSpPr>
        <p:spPr>
          <a:xfrm>
            <a:off x="2332566" y="2412513"/>
            <a:ext cx="1677051" cy="1903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17658" y="0"/>
            <a:ext cx="12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July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4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59043" y="1562120"/>
            <a:ext cx="0" cy="47386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0741" y="1025616"/>
            <a:ext cx="15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ICU Admission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522" y="2012527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Elixhauser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2138" y="3354999"/>
            <a:ext cx="130860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2633" y="4713357"/>
            <a:ext cx="1435651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25385" y="2012527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Severity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Illness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60917" y="4150130"/>
            <a:ext cx="1901686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Vasopressor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9390" y="5541617"/>
            <a:ext cx="1651527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28-day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Mortality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5686" y="4199347"/>
            <a:ext cx="1392531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HDLVEF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7" idx="7"/>
            <a:endCxn id="10" idx="1"/>
          </p:cNvCxnSpPr>
          <p:nvPr/>
        </p:nvCxnSpPr>
        <p:spPr>
          <a:xfrm rot="5400000" flipH="1" flipV="1">
            <a:off x="3524130" y="937407"/>
            <a:ext cx="12700" cy="2383128"/>
          </a:xfrm>
          <a:prstGeom prst="curvedConnector3">
            <a:avLst>
              <a:gd name="adj1" fmla="val 271688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10" idx="2"/>
          </p:cNvCxnSpPr>
          <p:nvPr/>
        </p:nvCxnSpPr>
        <p:spPr>
          <a:xfrm rot="5400000" flipH="1" flipV="1">
            <a:off x="2721568" y="1767626"/>
            <a:ext cx="1061350" cy="234628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6"/>
            <a:endCxn id="14" idx="0"/>
          </p:cNvCxnSpPr>
          <p:nvPr/>
        </p:nvCxnSpPr>
        <p:spPr>
          <a:xfrm>
            <a:off x="2622875" y="2410093"/>
            <a:ext cx="3512279" cy="313152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4"/>
            <a:endCxn id="13" idx="1"/>
          </p:cNvCxnSpPr>
          <p:nvPr/>
        </p:nvCxnSpPr>
        <p:spPr>
          <a:xfrm>
            <a:off x="5416562" y="2807658"/>
            <a:ext cx="1822850" cy="1458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4"/>
            <a:endCxn id="15" idx="0"/>
          </p:cNvCxnSpPr>
          <p:nvPr/>
        </p:nvCxnSpPr>
        <p:spPr>
          <a:xfrm flipH="1">
            <a:off x="4501952" y="2807658"/>
            <a:ext cx="914610" cy="1391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14" idx="1"/>
          </p:cNvCxnSpPr>
          <p:nvPr/>
        </p:nvCxnSpPr>
        <p:spPr>
          <a:xfrm>
            <a:off x="4994286" y="4878034"/>
            <a:ext cx="556965" cy="780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4" idx="7"/>
          </p:cNvCxnSpPr>
          <p:nvPr/>
        </p:nvCxnSpPr>
        <p:spPr>
          <a:xfrm flipH="1">
            <a:off x="6719056" y="4828817"/>
            <a:ext cx="520356" cy="829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2"/>
            <a:endCxn id="15" idx="6"/>
          </p:cNvCxnSpPr>
          <p:nvPr/>
        </p:nvCxnSpPr>
        <p:spPr>
          <a:xfrm flipH="1">
            <a:off x="5198217" y="4547696"/>
            <a:ext cx="1762700" cy="49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6"/>
            <a:endCxn id="15" idx="3"/>
          </p:cNvCxnSpPr>
          <p:nvPr/>
        </p:nvCxnSpPr>
        <p:spPr>
          <a:xfrm flipV="1">
            <a:off x="2558284" y="4878034"/>
            <a:ext cx="1451333" cy="232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6"/>
            <a:endCxn id="15" idx="1"/>
          </p:cNvCxnSpPr>
          <p:nvPr/>
        </p:nvCxnSpPr>
        <p:spPr>
          <a:xfrm>
            <a:off x="2270741" y="3752565"/>
            <a:ext cx="1738876" cy="563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5"/>
            <a:endCxn id="14" idx="2"/>
          </p:cNvCxnSpPr>
          <p:nvPr/>
        </p:nvCxnSpPr>
        <p:spPr>
          <a:xfrm>
            <a:off x="2079101" y="4033686"/>
            <a:ext cx="3230289" cy="190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" idx="4"/>
            <a:endCxn id="14" idx="1"/>
          </p:cNvCxnSpPr>
          <p:nvPr/>
        </p:nvCxnSpPr>
        <p:spPr>
          <a:xfrm>
            <a:off x="5416562" y="2807658"/>
            <a:ext cx="134689" cy="2850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" idx="5"/>
            <a:endCxn id="14" idx="2"/>
          </p:cNvCxnSpPr>
          <p:nvPr/>
        </p:nvCxnSpPr>
        <p:spPr>
          <a:xfrm>
            <a:off x="2348038" y="5392044"/>
            <a:ext cx="2961352" cy="547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" idx="5"/>
            <a:endCxn id="15" idx="1"/>
          </p:cNvCxnSpPr>
          <p:nvPr/>
        </p:nvCxnSpPr>
        <p:spPr>
          <a:xfrm>
            <a:off x="2332566" y="2691214"/>
            <a:ext cx="1677051" cy="1624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29306" y="33549"/>
            <a:ext cx="181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October 23, 2014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686233" y="2749810"/>
            <a:ext cx="1901686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Ventilated</a:t>
            </a:r>
          </a:p>
        </p:txBody>
      </p:sp>
      <p:cxnSp>
        <p:nvCxnSpPr>
          <p:cNvPr id="42" name="Straight Arrow Connector 41"/>
          <p:cNvCxnSpPr>
            <a:stCxn id="10" idx="5"/>
            <a:endCxn id="39" idx="2"/>
          </p:cNvCxnSpPr>
          <p:nvPr/>
        </p:nvCxnSpPr>
        <p:spPr>
          <a:xfrm>
            <a:off x="6117429" y="2691214"/>
            <a:ext cx="568804" cy="456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  <a:endCxn id="14" idx="0"/>
          </p:cNvCxnSpPr>
          <p:nvPr/>
        </p:nvCxnSpPr>
        <p:spPr>
          <a:xfrm flipH="1">
            <a:off x="6135154" y="3428497"/>
            <a:ext cx="829574" cy="2113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3"/>
            <a:endCxn id="15" idx="7"/>
          </p:cNvCxnSpPr>
          <p:nvPr/>
        </p:nvCxnSpPr>
        <p:spPr>
          <a:xfrm flipH="1">
            <a:off x="4994286" y="3428497"/>
            <a:ext cx="1970442" cy="8872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9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62</Words>
  <Application>Microsoft Macintosh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Brennan</dc:creator>
  <cp:lastModifiedBy>Thomas Brennan</cp:lastModifiedBy>
  <cp:revision>8</cp:revision>
  <cp:lastPrinted>2014-10-24T15:38:52Z</cp:lastPrinted>
  <dcterms:created xsi:type="dcterms:W3CDTF">2014-03-12T15:05:26Z</dcterms:created>
  <dcterms:modified xsi:type="dcterms:W3CDTF">2014-10-24T15:38:58Z</dcterms:modified>
</cp:coreProperties>
</file>