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313C-63B5-40DA-9349-BEF2CED74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750E0-DD9E-4369-A5E6-4656E68AA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09F0-CD79-421A-B183-C0C0B796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6957-484E-45B9-9093-3067AE94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A626D-3788-4474-A454-A48F59B8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2CF8-4CE1-42E5-852F-C381FA0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CAC66-E519-4CED-8843-1ED2022F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E7CB-7B33-4586-8643-C3D49AD3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8D7A-68C6-4317-953F-174BDA64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0C5E0-98A2-4198-9740-0EBFDB34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4E0B7-673D-485F-A56F-9D5B7C251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20FA0-05E5-4586-AA0A-D7829889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6EB9-8B00-4E17-B435-3EF5673C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5A68-C8BF-4BA3-9229-90C1C68A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462-4A13-4624-A952-EC97BB5F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ECA1-ECD7-46ED-8DF2-EEA9F637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0C46-F78B-40D8-9380-E81E62C3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CA87-0A09-4D90-912B-9A6C3E2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DFD96-64DC-48A4-8F34-450594D0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7977-C635-4837-ACF5-1E681F8D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8E2-0738-438B-85C4-516775C4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813DB-183C-4036-A12C-8E5D89284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DB17-ECC4-42AD-95C2-387C7E78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DAFA-17A1-47D2-9E08-30BA2163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F3A6-3DB3-456F-9BCF-E0B2667D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B1FD-B50E-4147-89E5-73D10E57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215B-B4F5-4E3A-AF19-03CA7869D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3B01A-46B1-423A-8E02-719D860C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9E16D-1539-4FC4-8551-6A306A44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2AD1B-E080-4C28-A291-824BCA18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D8AA0-0BD1-46F2-B3C4-DC95CD60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52F7-1B0C-427A-86D4-069A3AEF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AA0AF-913A-420B-BC2A-07AB194E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BAE9-38D6-4B1D-AF0E-5BBD1688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4FD07-FC01-49F6-9C72-70201B488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18B9D-19AA-4C87-9D01-68BA0F2C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FF46D-B78B-47A2-9E05-E793C6E6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7526F-6895-4E32-A4B8-3C4167FB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A466E-0E8A-4B92-A749-32E794AB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E664-065D-4B09-896F-A100A352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65C00-BBE1-4F81-9B32-06EA92FC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C7BA5-7021-490A-BD85-9B77BFF3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EB61-DA66-44EA-952B-FE6268BA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956AB-CF22-47C6-8DA6-9B046B09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D0577-634D-467B-ABA9-D25BB229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5E5FA-2E89-4DF4-AE6B-D320015A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4F62-AF74-48D4-80A3-791DAD45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79DD-7E79-48BD-A1CF-8E38BE0A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82424-C173-44D0-A526-3EFAFC988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8722C-F2F6-490B-B750-1778460F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0B389-0D9B-482F-A51B-8F7F8C2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76CBA-B35A-434D-9F74-060767A6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5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2C98-C552-4564-9FBC-5936841C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04536-1D8E-40BF-BD47-2D4D06DE6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23FE-B6DE-414A-83BC-714351FF8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67125-ED77-4C02-9027-35A94928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80E56-38D8-43A2-B0F7-14E3B6F2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C2F11-296E-4193-A882-60D6767B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F3170-B716-4C78-9931-CC328C34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201A-6DF0-4A4B-9AB9-53FFFDA8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64895-E0D9-40B9-B42E-97A47B7A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FA912-A9DE-4D11-A3E6-66F9AD8A1C4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B817-A8AC-4E64-B80F-52C59562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FD88-C765-4474-B0C5-28039BDF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4574-C951-433C-AF3A-FE92DBD69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FF2D91-D1CF-423C-868F-00D3A8481F3B}"/>
              </a:ext>
            </a:extLst>
          </p:cNvPr>
          <p:cNvSpPr/>
          <p:nvPr/>
        </p:nvSpPr>
        <p:spPr>
          <a:xfrm>
            <a:off x="609600" y="578223"/>
            <a:ext cx="10291482" cy="57015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C4847F-C6CF-4B20-8587-E406866CA8D7}"/>
              </a:ext>
            </a:extLst>
          </p:cNvPr>
          <p:cNvSpPr txBox="1">
            <a:spLocks/>
          </p:cNvSpPr>
          <p:nvPr/>
        </p:nvSpPr>
        <p:spPr>
          <a:xfrm>
            <a:off x="2960312" y="1801906"/>
            <a:ext cx="4865875" cy="2486062"/>
          </a:xfrm>
          <a:prstGeom prst="rect">
            <a:avLst/>
          </a:prstGeom>
        </p:spPr>
        <p:txBody>
          <a:bodyPr vert="horz" lIns="91440" tIns="45720" rIns="91440" bIns="45720" rtlCol="0" anchor="b">
            <a:prstTxWarp prst="textInflat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bg1"/>
                </a:solidFill>
                <a:latin typeface="Nightmare 5" panose="020B0603050302020204" pitchFamily="34" charset="0"/>
              </a:rPr>
              <a:t>H R A F N</a:t>
            </a:r>
          </a:p>
        </p:txBody>
      </p:sp>
    </p:spTree>
    <p:extLst>
      <p:ext uri="{BB962C8B-B14F-4D97-AF65-F5344CB8AC3E}">
        <p14:creationId xmlns:p14="http://schemas.microsoft.com/office/powerpoint/2010/main" val="4422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21769FC-0EEB-4876-BFCA-8159A412C1D4}"/>
              </a:ext>
            </a:extLst>
          </p:cNvPr>
          <p:cNvGrpSpPr/>
          <p:nvPr/>
        </p:nvGrpSpPr>
        <p:grpSpPr>
          <a:xfrm>
            <a:off x="2236960" y="350203"/>
            <a:ext cx="6682923" cy="6157593"/>
            <a:chOff x="2236960" y="350203"/>
            <a:chExt cx="6682923" cy="61575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104429-8F1C-4122-AD4A-055C131B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60" y="350203"/>
              <a:ext cx="6682923" cy="61575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A701B1-5335-415E-B91F-459B805E7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698549">
              <a:off x="3676107" y="1158759"/>
              <a:ext cx="828837" cy="16111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A6E6544-85A0-4117-99C2-8CA118AB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572974">
              <a:off x="4634157" y="2391210"/>
              <a:ext cx="1030965" cy="20579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4D7C0F-B72C-41BB-9AF7-78DA746B9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35" t="2317" b="6267"/>
            <a:stretch/>
          </p:blipFill>
          <p:spPr>
            <a:xfrm rot="3245006">
              <a:off x="4078699" y="1775557"/>
              <a:ext cx="962793" cy="22078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3BD7DB-4C7C-4EFD-9F1F-B1C50E246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90930">
              <a:off x="5467242" y="3091885"/>
              <a:ext cx="789352" cy="186841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1FFA3E-75FA-475E-8FF8-FEE74F4DB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37014">
              <a:off x="6117052" y="3639436"/>
              <a:ext cx="764497" cy="1573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35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Nightmare 5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Belsten</dc:creator>
  <cp:lastModifiedBy>Nick Belsten</cp:lastModifiedBy>
  <cp:revision>2</cp:revision>
  <dcterms:created xsi:type="dcterms:W3CDTF">2021-01-22T16:48:05Z</dcterms:created>
  <dcterms:modified xsi:type="dcterms:W3CDTF">2021-01-22T17:03:54Z</dcterms:modified>
</cp:coreProperties>
</file>