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Dosis Light"/>
      <p:regular r:id="rId11"/>
      <p:bold r:id="rId12"/>
    </p:embeddedFont>
    <p:embeddedFont>
      <p:font typeface="Dosis"/>
      <p:regular r:id="rId13"/>
      <p:bold r:id="rId14"/>
    </p:embeddedFont>
    <p:embeddedFont>
      <p:font typeface="Titillium Web"/>
      <p:regular r:id="rId15"/>
      <p:bold r:id="rId16"/>
      <p:italic r:id="rId17"/>
      <p:boldItalic r:id="rId18"/>
    </p:embeddedFont>
    <p:embeddedFont>
      <p:font typeface="Titillium Web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.fntdata"/><Relationship Id="rId11" Type="http://schemas.openxmlformats.org/officeDocument/2006/relationships/font" Target="fonts/DosisLight-regular.fntdata"/><Relationship Id="rId22" Type="http://schemas.openxmlformats.org/officeDocument/2006/relationships/font" Target="fonts/TitilliumWeb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TitilliumWebLight-italic.fntdata"/><Relationship Id="rId13" Type="http://schemas.openxmlformats.org/officeDocument/2006/relationships/font" Target="fonts/Dosis-regular.fntdata"/><Relationship Id="rId12" Type="http://schemas.openxmlformats.org/officeDocument/2006/relationships/font" Target="fonts/Dosi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regular.fntdata"/><Relationship Id="rId14" Type="http://schemas.openxmlformats.org/officeDocument/2006/relationships/font" Target="fonts/Dosis-bold.fntdata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regular.fntdata"/><Relationship Id="rId6" Type="http://schemas.openxmlformats.org/officeDocument/2006/relationships/slide" Target="slides/slide2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5" name="Google Shape;38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3e76b746b0_2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3e76b746b0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1" name="Google Shape;387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339850" y="1007750"/>
            <a:ext cx="6587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Smart- Mini_Bus App</a:t>
            </a:r>
            <a:endParaRPr/>
          </a:p>
        </p:txBody>
      </p:sp>
      <p:pic>
        <p:nvPicPr>
          <p:cNvPr id="3837" name="Google Shape;38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50" y="2401825"/>
            <a:ext cx="5036076" cy="21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idx="4294967295" type="ctrTitle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Why Tourist Need It</a:t>
            </a:r>
            <a:endParaRPr sz="6000"/>
          </a:p>
        </p:txBody>
      </p:sp>
      <p:sp>
        <p:nvSpPr>
          <p:cNvPr id="3843" name="Google Shape;3843;p14"/>
          <p:cNvSpPr txBox="1"/>
          <p:nvPr>
            <p:ph idx="4294967295" type="subTitle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Help Tourist visit HK easier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photo-1434030216411-0b793f4b4173.jpg" id="3844" name="Google Shape;3844;p14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of Smart - Mini_Bus App</a:t>
            </a:r>
            <a:endParaRPr/>
          </a:p>
        </p:txBody>
      </p:sp>
      <p:sp>
        <p:nvSpPr>
          <p:cNvPr id="3851" name="Google Shape;3851;p15"/>
          <p:cNvSpPr txBox="1"/>
          <p:nvPr>
            <p:ph idx="1" type="body"/>
          </p:nvPr>
        </p:nvSpPr>
        <p:spPr>
          <a:xfrm>
            <a:off x="718300" y="1762650"/>
            <a:ext cx="66813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Target </a:t>
            </a:r>
            <a:r>
              <a:rPr b="1" lang="en" sz="24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</a:t>
            </a: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: Tourists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know which mini_bus can take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Search different Route 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Trace the mini_bus(GPS)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provide currency exchange rate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Alight Alarm function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-"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t</a:t>
            </a: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ranslation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52" name="Google Shape;3852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p16"/>
          <p:cNvSpPr txBox="1"/>
          <p:nvPr>
            <p:ph type="ctrTitle"/>
          </p:nvPr>
        </p:nvSpPr>
        <p:spPr>
          <a:xfrm>
            <a:off x="415100" y="5235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858" name="Google Shape;3858;p16"/>
          <p:cNvSpPr txBox="1"/>
          <p:nvPr>
            <p:ph idx="1" type="subTitle"/>
          </p:nvPr>
        </p:nvSpPr>
        <p:spPr>
          <a:xfrm>
            <a:off x="415100" y="1613576"/>
            <a:ext cx="52689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suitable Route number </a:t>
            </a:r>
            <a:endParaRPr/>
          </a:p>
        </p:txBody>
      </p:sp>
      <p:pic>
        <p:nvPicPr>
          <p:cNvPr id="3859" name="Google Shape;38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25" y="2266800"/>
            <a:ext cx="7498951" cy="135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0" name="Google Shape;38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25" y="3646300"/>
            <a:ext cx="7444800" cy="13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/>
          <p:nvPr>
            <p:ph type="ctrTitle"/>
          </p:nvPr>
        </p:nvSpPr>
        <p:spPr>
          <a:xfrm>
            <a:off x="415100" y="5235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866" name="Google Shape;3866;p17"/>
          <p:cNvSpPr txBox="1"/>
          <p:nvPr>
            <p:ph idx="1" type="subTitle"/>
          </p:nvPr>
        </p:nvSpPr>
        <p:spPr>
          <a:xfrm>
            <a:off x="415100" y="1613576"/>
            <a:ext cx="52689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Stops </a:t>
            </a:r>
            <a:endParaRPr/>
          </a:p>
        </p:txBody>
      </p:sp>
      <p:pic>
        <p:nvPicPr>
          <p:cNvPr id="3867" name="Google Shape;38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9976"/>
            <a:ext cx="8839198" cy="1406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8" name="Google Shape;38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89" y="3647625"/>
            <a:ext cx="8795210" cy="14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p18"/>
          <p:cNvSpPr txBox="1"/>
          <p:nvPr>
            <p:ph idx="4294967295" type="ctrTitle"/>
          </p:nvPr>
        </p:nvSpPr>
        <p:spPr>
          <a:xfrm>
            <a:off x="2140050" y="19918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3874" name="Google Shape;3874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