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640"/>
    <a:srgbClr val="353B48"/>
    <a:srgbClr val="718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4DAA-3CD1-4D8E-A778-5919EFB3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0F05-C4EA-4F97-80F8-81C99490D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F5F7-59F2-4D3C-9E74-32654C5B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7FA2-B924-40AA-B8AC-C9DF21D5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FC447-11DD-41CA-A7CE-9CB9E0C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CFEF-EA44-4DF4-A41B-B1445ED3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C20CD-F055-4813-90D5-01918D38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C25C-2ABC-482C-8E6C-94CED4F8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697-AE42-4F54-B00F-C96DFBCC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7060-BE3E-4063-AB57-1D579084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25D89-8D43-4874-9676-DA52F3B0C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8C409-8D06-4B01-B05F-47B96AD5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5C19-2B31-4991-BD36-10599DDA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637A-F5A2-4AAB-B70B-573BC6F4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2F8B-68BE-48BD-BA40-34D00F85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ADE3-55C4-4544-86D7-9752C6FC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10C7-18CF-4687-959C-3D1178428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F9079-D841-4617-815B-36515003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FB44F-1312-4514-8542-D15E9D5C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CA69-7EA3-45CD-BCBB-B967A92D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F97A-7F9A-4F3D-8C34-4B12C039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3C628-B4B9-4458-8772-16FE9AC8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FC62-44A1-4272-B945-4655B98D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1DBA8-C9B1-4834-8AC8-C0954636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B209-89F4-4496-8A16-6B89451E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7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7BEC-23E0-4BBC-8DB3-FA1E28E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E984-0129-403B-81E5-43C4DFB4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F3E4A-F71F-47C7-8E40-A4CEE711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65122-11B9-4F84-9730-540923939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662BD-F0F2-45AD-8C02-93A3CB5C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5D7D3-6DF6-4CC8-B00C-86A4E7F7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7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586A-FD2C-43F9-8D97-1C5ED305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2CB64-BCC8-4829-8380-A1C9FA1ED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DD93-505E-4FBA-8148-4DA9EC65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EEBD2-DABC-4E22-B07A-4E17DED55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49D02-75CE-4330-89F2-0BFE46300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8A864-6BC6-42DF-AD70-6D193885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60749-986B-4B0F-85C0-5E676F9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BBF4E-2084-494A-A1C0-A80F6CE2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3A45-2907-4507-84D9-5F6A85F3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F4A8A-AF75-4A05-8B68-E2C066F5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036FF-6A76-437F-870A-12CE6DFC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C3F31-ED09-46A8-9ADA-2B3AF929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0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78E17-852D-4FC0-BBCE-45C10A3F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E1125-D714-45C4-A586-73DA2C52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B02A-3E2D-40F8-BE39-6B306B50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6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876-5E8B-4E76-941E-00845FAB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0253-9196-445F-B2EB-7BEA97260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6672D-A0E5-4B65-B1DD-26224CE1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FD980-5C23-497A-B89F-62F5F1A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C926-787F-4808-A2BF-F24ECB4C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4AC8-A4E5-485F-A1F6-7307A9DC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0C0E-E3E8-4890-808C-DCE7A3B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03E8-F978-4C29-9870-53DCAA619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D53F-01A2-4537-939E-A9A9C8FEA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544E1-E020-4409-A0F9-C9EA3C07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25F1B-309D-48B4-9D2A-7ECDAB45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9E9B8-C3B3-48F8-ACB0-2886A01B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5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294FA-17DD-467F-BDAF-AD7E78B5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98BBB-2209-45A0-B1D0-62616FF1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FCAD-D644-4F9A-8C9C-9FF512AAA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396E-E8F6-47FC-9956-9640DC891BE9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AFF7A-1AA6-44D7-903D-0FBEEFD3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7210-31DD-46AA-9BD8-217BD4B40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BDE5-6613-4E5A-9042-DA97AC04F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4F8FA3-48B1-4161-B63B-F039CEDB30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7A440-F00B-45D4-88DC-4AFA608381E4}"/>
              </a:ext>
            </a:extLst>
          </p:cNvPr>
          <p:cNvSpPr/>
          <p:nvPr/>
        </p:nvSpPr>
        <p:spPr>
          <a:xfrm>
            <a:off x="0" y="5500468"/>
            <a:ext cx="12192000" cy="1357532"/>
          </a:xfrm>
          <a:prstGeom prst="rect">
            <a:avLst/>
          </a:prstGeom>
          <a:solidFill>
            <a:srgbClr val="35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0166D7-0DF3-489A-8D23-42A275553F6B}"/>
              </a:ext>
            </a:extLst>
          </p:cNvPr>
          <p:cNvSpPr/>
          <p:nvPr/>
        </p:nvSpPr>
        <p:spPr>
          <a:xfrm>
            <a:off x="126256" y="5645834"/>
            <a:ext cx="1069848" cy="1069848"/>
          </a:xfrm>
          <a:prstGeom prst="roundRect">
            <a:avLst/>
          </a:prstGeom>
          <a:solidFill>
            <a:srgbClr val="2F3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06E6DD-AF66-461B-8C37-C2D451E28EF8}"/>
              </a:ext>
            </a:extLst>
          </p:cNvPr>
          <p:cNvSpPr/>
          <p:nvPr/>
        </p:nvSpPr>
        <p:spPr>
          <a:xfrm>
            <a:off x="5015133" y="5869745"/>
            <a:ext cx="618978" cy="618978"/>
          </a:xfrm>
          <a:prstGeom prst="roundRect">
            <a:avLst>
              <a:gd name="adj" fmla="val 18723"/>
            </a:avLst>
          </a:prstGeom>
          <a:solidFill>
            <a:srgbClr val="71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CA566E-188C-4059-94C4-4101E152F4AD}"/>
              </a:ext>
            </a:extLst>
          </p:cNvPr>
          <p:cNvSpPr/>
          <p:nvPr/>
        </p:nvSpPr>
        <p:spPr>
          <a:xfrm>
            <a:off x="6557889" y="5869745"/>
            <a:ext cx="618978" cy="618978"/>
          </a:xfrm>
          <a:prstGeom prst="roundRect">
            <a:avLst>
              <a:gd name="adj" fmla="val 18723"/>
            </a:avLst>
          </a:prstGeom>
          <a:solidFill>
            <a:srgbClr val="71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8F558D4-03B4-4363-BE70-370147DB0180}"/>
              </a:ext>
            </a:extLst>
          </p:cNvPr>
          <p:cNvGrpSpPr/>
          <p:nvPr/>
        </p:nvGrpSpPr>
        <p:grpSpPr>
          <a:xfrm>
            <a:off x="5786511" y="5869745"/>
            <a:ext cx="618978" cy="618978"/>
            <a:chOff x="5786511" y="5869745"/>
            <a:chExt cx="618978" cy="61897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33F793-80E3-49B6-9B3B-2431B67626F8}"/>
                </a:ext>
              </a:extLst>
            </p:cNvPr>
            <p:cNvSpPr/>
            <p:nvPr/>
          </p:nvSpPr>
          <p:spPr>
            <a:xfrm>
              <a:off x="5786511" y="5869745"/>
              <a:ext cx="618978" cy="618978"/>
            </a:xfrm>
            <a:prstGeom prst="roundRect">
              <a:avLst>
                <a:gd name="adj" fmla="val 18723"/>
              </a:avLst>
            </a:prstGeom>
            <a:solidFill>
              <a:srgbClr val="718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B54598A-0284-4665-862D-B0B543AD998D}"/>
                </a:ext>
              </a:extLst>
            </p:cNvPr>
            <p:cNvSpPr/>
            <p:nvPr/>
          </p:nvSpPr>
          <p:spPr>
            <a:xfrm rot="5400000">
              <a:off x="5967878" y="6092149"/>
              <a:ext cx="256242" cy="17417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Music notes with solid fill">
            <a:extLst>
              <a:ext uri="{FF2B5EF4-FFF2-40B4-BE49-F238E27FC236}">
                <a16:creationId xmlns:a16="http://schemas.microsoft.com/office/drawing/2014/main" id="{AACACABF-5F91-4A1C-87BF-625462DA4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980" y="5718517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FE2CBE-DC37-4634-B139-DFB5BEF090A2}"/>
              </a:ext>
            </a:extLst>
          </p:cNvPr>
          <p:cNvSpPr txBox="1"/>
          <p:nvPr/>
        </p:nvSpPr>
        <p:spPr>
          <a:xfrm>
            <a:off x="1195752" y="5718517"/>
            <a:ext cx="150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Inter" panose="020B0502030000000004" pitchFamily="34" charset="0"/>
              </a:rPr>
              <a:t>Song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07C737-D7CB-4C94-9065-AA1EE9645FB4}"/>
              </a:ext>
            </a:extLst>
          </p:cNvPr>
          <p:cNvSpPr txBox="1"/>
          <p:nvPr/>
        </p:nvSpPr>
        <p:spPr>
          <a:xfrm>
            <a:off x="1195752" y="6087849"/>
            <a:ext cx="1505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Inter" panose="020B0502030000000004" pitchFamily="34" charset="0"/>
              </a:rPr>
              <a:t>Artist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D8CE2C4-9233-4D1A-8039-18B2D76163E5}"/>
              </a:ext>
            </a:extLst>
          </p:cNvPr>
          <p:cNvSpPr/>
          <p:nvPr/>
        </p:nvSpPr>
        <p:spPr>
          <a:xfrm>
            <a:off x="9453491" y="6095497"/>
            <a:ext cx="1916557" cy="160440"/>
          </a:xfrm>
          <a:prstGeom prst="roundRect">
            <a:avLst>
              <a:gd name="adj" fmla="val 46468"/>
            </a:avLst>
          </a:prstGeom>
          <a:solidFill>
            <a:srgbClr val="7180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548959-A1B2-44A4-ADF4-D453B198975A}"/>
              </a:ext>
            </a:extLst>
          </p:cNvPr>
          <p:cNvSpPr/>
          <p:nvPr/>
        </p:nvSpPr>
        <p:spPr>
          <a:xfrm>
            <a:off x="11157482" y="5963151"/>
            <a:ext cx="425132" cy="425132"/>
          </a:xfrm>
          <a:prstGeom prst="ellipse">
            <a:avLst/>
          </a:prstGeom>
          <a:solidFill>
            <a:srgbClr val="2F3640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Bình Minh Đoàn Ngọc</dc:creator>
  <cp:lastModifiedBy>Bình Minh Đoàn Ngọc</cp:lastModifiedBy>
  <cp:revision>5</cp:revision>
  <dcterms:created xsi:type="dcterms:W3CDTF">2022-07-19T07:22:45Z</dcterms:created>
  <dcterms:modified xsi:type="dcterms:W3CDTF">2022-07-19T14:05:48Z</dcterms:modified>
</cp:coreProperties>
</file>