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2"/>
  </p:notesMasterIdLst>
  <p:handoutMasterIdLst>
    <p:handoutMasterId r:id="rId13"/>
  </p:handoutMasterIdLst>
  <p:sldIdLst>
    <p:sldId id="300" r:id="rId6"/>
    <p:sldId id="305" r:id="rId7"/>
    <p:sldId id="309" r:id="rId8"/>
    <p:sldId id="316" r:id="rId9"/>
    <p:sldId id="317" r:id="rId10"/>
    <p:sldId id="318" r:id="rId1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7/28/17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7/28/17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June 23,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/ Vendor Scan Update</a:t>
            </a:r>
          </a:p>
          <a:p>
            <a:r>
              <a:rPr lang="en-US" dirty="0" smtClean="0"/>
              <a:t>Reference Architecture Working Group Update</a:t>
            </a:r>
          </a:p>
          <a:p>
            <a:r>
              <a:rPr lang="en-US" dirty="0" smtClean="0"/>
              <a:t>MESC Preconference</a:t>
            </a:r>
          </a:p>
          <a:p>
            <a:r>
              <a:rPr lang="en-US" dirty="0" smtClean="0"/>
              <a:t>Project 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/ Vendor Scan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841330"/>
          </a:xfrm>
        </p:spPr>
        <p:txBody>
          <a:bodyPr>
            <a:normAutofit/>
          </a:bodyPr>
          <a:lstStyle/>
          <a:p>
            <a:r>
              <a:rPr lang="en-US" dirty="0" smtClean="0"/>
              <a:t>New Mexico asked to postpone call two weeks (week of August 7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Working Group (RAWG)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Vermont presented </a:t>
            </a:r>
            <a:r>
              <a:rPr lang="en-US" dirty="0"/>
              <a:t>business process and object definition templates</a:t>
            </a:r>
            <a:r>
              <a:rPr lang="en-US" dirty="0" smtClean="0"/>
              <a:t> </a:t>
            </a:r>
            <a:r>
              <a:rPr lang="en-US" dirty="0"/>
              <a:t>to create service definitions</a:t>
            </a:r>
          </a:p>
          <a:p>
            <a:pPr lvl="1"/>
            <a:r>
              <a:rPr lang="en-US" dirty="0" smtClean="0"/>
              <a:t>Molina joined the call</a:t>
            </a:r>
          </a:p>
          <a:p>
            <a:pPr lvl="1"/>
            <a:r>
              <a:rPr lang="en-US" dirty="0" smtClean="0"/>
              <a:t>California has dropped off the call until further notice</a:t>
            </a:r>
            <a:endParaRPr lang="en-US" dirty="0" smtClean="0"/>
          </a:p>
          <a:p>
            <a:pPr lvl="2"/>
            <a:r>
              <a:rPr lang="en-US" dirty="0" smtClean="0"/>
              <a:t>Working on adding WV to replace CA</a:t>
            </a:r>
            <a:endParaRPr lang="en-US" dirty="0" smtClean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CNSI to present draft service definition for Provider Management</a:t>
            </a:r>
          </a:p>
          <a:p>
            <a:pPr lvl="1"/>
            <a:r>
              <a:rPr lang="en-US" dirty="0" smtClean="0"/>
              <a:t>Member </a:t>
            </a:r>
            <a:r>
              <a:rPr lang="en-US" dirty="0" smtClean="0"/>
              <a:t>schedules for development of service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Finalize project 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Preconference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(hopefully) final revisions today.</a:t>
            </a:r>
            <a:endParaRPr lang="en-US" dirty="0" smtClean="0"/>
          </a:p>
          <a:p>
            <a:r>
              <a:rPr lang="en-US" dirty="0" smtClean="0"/>
              <a:t>Will incorporate latest RAWG feedback up to 8/7 into presentation, if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Poplin (#POPLIN)</a:t>
            </a:r>
          </a:p>
          <a:p>
            <a:pPr lvl="1"/>
            <a:r>
              <a:rPr lang="en-US" b="1" dirty="0" err="1" smtClean="0"/>
              <a:t>pop·lin</a:t>
            </a:r>
            <a:endParaRPr lang="en-US" sz="2000" dirty="0" smtClean="0"/>
          </a:p>
          <a:p>
            <a:pPr lvl="2"/>
            <a:r>
              <a:rPr lang="en-US" i="1" dirty="0" smtClean="0"/>
              <a:t>noun</a:t>
            </a:r>
            <a:r>
              <a:rPr lang="en-US" dirty="0"/>
              <a:t>: a plain-woven fabric, typically a lightweight cotton, with a corded </a:t>
            </a:r>
            <a:r>
              <a:rPr lang="en-US" dirty="0" smtClean="0"/>
              <a:t>surface </a:t>
            </a:r>
            <a:endParaRPr lang="en-US" sz="2000" dirty="0" smtClean="0"/>
          </a:p>
          <a:p>
            <a:pPr lvl="2"/>
            <a:r>
              <a:rPr lang="en-US" dirty="0" smtClean="0"/>
              <a:t>Durable </a:t>
            </a:r>
            <a:r>
              <a:rPr lang="en-US" dirty="0"/>
              <a:t>poplin fabric is often used to create scrubs for clinical staff.  The POPLIN project seeks to develop a cohesive, free, open-source reference architecture for states to use in developing a modern, modular Medicaid system.  It is our hope that the POPLIN project serves as the underlying connective fabric for future Medicaid systems.</a:t>
            </a:r>
            <a:endParaRPr lang="en-US" sz="2000" dirty="0"/>
          </a:p>
          <a:p>
            <a:r>
              <a:rPr lang="en-US" dirty="0" smtClean="0"/>
              <a:t>Corduroy</a:t>
            </a:r>
          </a:p>
          <a:p>
            <a:r>
              <a:rPr lang="en-US" dirty="0" smtClean="0"/>
              <a:t>MESRA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edicaid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nterprise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ystem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eference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AMIE -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edicaid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ntegration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54828</TotalTime>
  <Words>166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State / Vendor Scan Update</vt:lpstr>
      <vt:lpstr>Reference Architecture Working Group (RAWG)</vt:lpstr>
      <vt:lpstr>MESC Preconference</vt:lpstr>
      <vt:lpstr>Project Name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2276</cp:revision>
  <cp:lastPrinted>2017-01-20T15:08:41Z</cp:lastPrinted>
  <dcterms:created xsi:type="dcterms:W3CDTF">2012-10-22T21:49:00Z</dcterms:created>
  <dcterms:modified xsi:type="dcterms:W3CDTF">2017-07-28T16:45:02Z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