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3"/>
  </p:notesMasterIdLst>
  <p:handoutMasterIdLst>
    <p:handoutMasterId r:id="rId14"/>
  </p:handoutMasterIdLst>
  <p:sldIdLst>
    <p:sldId id="300" r:id="rId6"/>
    <p:sldId id="305" r:id="rId7"/>
    <p:sldId id="309" r:id="rId8"/>
    <p:sldId id="316" r:id="rId9"/>
    <p:sldId id="317" r:id="rId10"/>
    <p:sldId id="318" r:id="rId11"/>
    <p:sldId id="319" r:id="rId12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4" autoAdjust="0"/>
    <p:restoredTop sz="87363" autoAdjust="0"/>
  </p:normalViewPr>
  <p:slideViewPr>
    <p:cSldViewPr>
      <p:cViewPr varScale="1">
        <p:scale>
          <a:sx n="196" d="100"/>
          <a:sy n="196" d="100"/>
        </p:scale>
        <p:origin x="1968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8/4/17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8/4/17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523480" cy="535531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dirty="0" smtClean="0"/>
              <a:t>Reference Architecture Update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smtClean="0"/>
              <a:t>August 4, </a:t>
            </a:r>
            <a:r>
              <a:rPr lang="en-US" sz="2400" dirty="0" smtClean="0"/>
              <a:t>2017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Project Name </a:t>
            </a:r>
            <a:r>
              <a:rPr lang="mr-IN" dirty="0" smtClean="0"/>
              <a:t>–</a:t>
            </a:r>
            <a:r>
              <a:rPr lang="en-US" dirty="0" smtClean="0"/>
              <a:t> Poplin</a:t>
            </a:r>
          </a:p>
          <a:p>
            <a:r>
              <a:rPr lang="en-US" dirty="0" smtClean="0"/>
              <a:t>Poplin Working </a:t>
            </a:r>
            <a:r>
              <a:rPr lang="en-US" dirty="0" smtClean="0"/>
              <a:t>Group </a:t>
            </a:r>
            <a:r>
              <a:rPr lang="en-US" dirty="0" smtClean="0"/>
              <a:t>Update</a:t>
            </a:r>
            <a:endParaRPr lang="en-US" dirty="0" smtClean="0"/>
          </a:p>
          <a:p>
            <a:r>
              <a:rPr lang="en-US" dirty="0" smtClean="0"/>
              <a:t>MESC Preconference</a:t>
            </a:r>
          </a:p>
          <a:p>
            <a:r>
              <a:rPr lang="en-US" dirty="0" smtClean="0"/>
              <a:t>Poplin Logo</a:t>
            </a:r>
          </a:p>
          <a:p>
            <a:r>
              <a:rPr lang="en-US" dirty="0" smtClean="0"/>
              <a:t>Poplin domain and website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Name - Poplin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10070208" cy="4841330"/>
          </a:xfrm>
        </p:spPr>
        <p:txBody>
          <a:bodyPr>
            <a:normAutofit/>
          </a:bodyPr>
          <a:lstStyle/>
          <a:p>
            <a:pPr marL="112712" indent="0">
              <a:buNone/>
            </a:pPr>
            <a:r>
              <a:rPr lang="en-US" b="1" dirty="0" err="1" smtClean="0"/>
              <a:t>pop·lin</a:t>
            </a:r>
            <a:endParaRPr lang="en-US" b="1" dirty="0" smtClean="0"/>
          </a:p>
          <a:p>
            <a:pPr marL="112712" indent="0">
              <a:buNone/>
            </a:pPr>
            <a:endParaRPr lang="en-US" b="1" dirty="0" smtClean="0"/>
          </a:p>
          <a:p>
            <a:r>
              <a:rPr lang="en-US" i="1" dirty="0" smtClean="0"/>
              <a:t>noun</a:t>
            </a:r>
            <a:r>
              <a:rPr lang="en-US" dirty="0"/>
              <a:t>: a plain-woven fabric, typically a lightweight cotton, with a corded </a:t>
            </a:r>
            <a:r>
              <a:rPr lang="en-US" dirty="0" smtClean="0"/>
              <a:t>surface.</a:t>
            </a:r>
          </a:p>
          <a:p>
            <a:endParaRPr lang="en-US" dirty="0" smtClean="0"/>
          </a:p>
          <a:p>
            <a:r>
              <a:rPr lang="en-US" dirty="0" smtClean="0"/>
              <a:t>Durable </a:t>
            </a:r>
            <a:r>
              <a:rPr lang="en-US" dirty="0"/>
              <a:t>poplin fabric is often used to create scrubs for clinical staff.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POPLIN project seeks to develop a cohesive, free, open-source reference architecture for states to use in developing a modern, modular Medicaid system.  It is our hope that the POPLIN project serves as the underlying connective fabric for future Medicaid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Poplin Working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Last </a:t>
            </a:r>
            <a:r>
              <a:rPr lang="en-US" dirty="0" smtClean="0"/>
              <a:t>Week</a:t>
            </a:r>
          </a:p>
          <a:p>
            <a:pPr lvl="1"/>
            <a:r>
              <a:rPr lang="en-US" dirty="0" smtClean="0"/>
              <a:t>Finalized project name</a:t>
            </a:r>
          </a:p>
          <a:p>
            <a:pPr lvl="1"/>
            <a:r>
              <a:rPr lang="en-US" dirty="0" smtClean="0"/>
              <a:t>Vermont presented their schedule for Case Management service</a:t>
            </a:r>
            <a:endParaRPr lang="en-US" dirty="0" smtClean="0"/>
          </a:p>
          <a:p>
            <a:pPr lvl="1"/>
            <a:r>
              <a:rPr lang="en-US" dirty="0" smtClean="0"/>
              <a:t>CNSI presented draft service definition for Provider Management</a:t>
            </a:r>
          </a:p>
          <a:p>
            <a:pPr lvl="2"/>
            <a:r>
              <a:rPr lang="en-US" dirty="0" smtClean="0"/>
              <a:t>Work still needed to get complete information and put in the right format</a:t>
            </a:r>
          </a:p>
          <a:p>
            <a:pPr lvl="1"/>
            <a:r>
              <a:rPr lang="en-US" dirty="0" smtClean="0"/>
              <a:t>Gave overview of Pivotal Tracker, an online projec</a:t>
            </a:r>
            <a:r>
              <a:rPr lang="en-US" dirty="0" smtClean="0"/>
              <a:t>t tracking tool</a:t>
            </a:r>
          </a:p>
          <a:p>
            <a:pPr lvl="1"/>
            <a:r>
              <a:rPr lang="en-US" dirty="0" smtClean="0"/>
              <a:t>Continued to work on messaging, service registration, service discovery shared services</a:t>
            </a:r>
          </a:p>
          <a:p>
            <a:pPr lvl="1"/>
            <a:r>
              <a:rPr lang="en-US" dirty="0" smtClean="0"/>
              <a:t>Held side meeting to discuss reuse of objects across services and organizations</a:t>
            </a:r>
          </a:p>
          <a:p>
            <a:pPr lvl="1"/>
            <a:r>
              <a:rPr lang="en-US" dirty="0" smtClean="0"/>
              <a:t>Held side meeting with CNSI, SGC, VT, and MITRE to touch base on provider screening</a:t>
            </a:r>
          </a:p>
          <a:p>
            <a:pPr lvl="1"/>
            <a:r>
              <a:rPr lang="en-US" dirty="0" smtClean="0"/>
              <a:t>Have followed up with WV, but have not received a response</a:t>
            </a:r>
          </a:p>
          <a:p>
            <a:pPr lvl="1"/>
            <a:r>
              <a:rPr lang="en-US" dirty="0" smtClean="0"/>
              <a:t>Still working to get commitments from Molina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 smtClean="0"/>
              <a:t>week</a:t>
            </a:r>
          </a:p>
          <a:p>
            <a:pPr lvl="1"/>
            <a:r>
              <a:rPr lang="en-US" dirty="0" smtClean="0"/>
              <a:t>Send out consolidated Service Definition Template</a:t>
            </a:r>
            <a:endParaRPr lang="en-US" dirty="0" smtClean="0"/>
          </a:p>
          <a:p>
            <a:pPr lvl="1"/>
            <a:r>
              <a:rPr lang="en-US" dirty="0" smtClean="0"/>
              <a:t>Finalize logo</a:t>
            </a:r>
          </a:p>
          <a:p>
            <a:pPr lvl="1"/>
            <a:r>
              <a:rPr lang="en-US" dirty="0" smtClean="0"/>
              <a:t>Prepare initial website for MESC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MESC Preconference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ready to go</a:t>
            </a:r>
          </a:p>
          <a:p>
            <a:pPr lvl="1"/>
            <a:r>
              <a:rPr lang="en-US" dirty="0" smtClean="0"/>
              <a:t>Integrate new logo and web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Poplin 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6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Poplin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Projectpoplin.org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55002</TotalTime>
  <Words>219</Words>
  <Application>Microsoft Macintosh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Black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Advancing the Medicaid IT Enterprise Project </vt:lpstr>
      <vt:lpstr>Agenda</vt:lpstr>
      <vt:lpstr>Project Name - Poplin</vt:lpstr>
      <vt:lpstr>Poplin Working Group</vt:lpstr>
      <vt:lpstr>MESC Preconference</vt:lpstr>
      <vt:lpstr>Poplin Logo</vt:lpstr>
      <vt:lpstr>Poplin Website</vt:lpstr>
    </vt:vector>
  </TitlesOfParts>
  <Company>The MITRE Corporation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2280</cp:revision>
  <cp:lastPrinted>2017-01-20T15:08:41Z</cp:lastPrinted>
  <dcterms:created xsi:type="dcterms:W3CDTF">2012-10-22T21:49:00Z</dcterms:created>
  <dcterms:modified xsi:type="dcterms:W3CDTF">2017-08-04T16:11:43Z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