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3"/>
  </p:notesMasterIdLst>
  <p:handoutMasterIdLst>
    <p:handoutMasterId r:id="rId14"/>
  </p:handoutMasterIdLst>
  <p:sldIdLst>
    <p:sldId id="300" r:id="rId6"/>
    <p:sldId id="305" r:id="rId7"/>
    <p:sldId id="316" r:id="rId8"/>
    <p:sldId id="322" r:id="rId9"/>
    <p:sldId id="319" r:id="rId10"/>
    <p:sldId id="320" r:id="rId11"/>
    <p:sldId id="321" r:id="rId1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9/15/17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9/15/17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August 11,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Poplin Working Group </a:t>
            </a:r>
            <a:r>
              <a:rPr lang="en-US" dirty="0" smtClean="0"/>
              <a:t>Updates</a:t>
            </a:r>
          </a:p>
          <a:p>
            <a:r>
              <a:rPr lang="en-US" smtClean="0"/>
              <a:t>Functional area coverage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Launched “Poplin Monthly Update” meeting for 2nd tier participants (third Tuesday at 2:30pm)</a:t>
            </a:r>
            <a:endParaRPr lang="en-US" dirty="0" smtClean="0"/>
          </a:p>
          <a:p>
            <a:pPr lvl="1"/>
            <a:r>
              <a:rPr lang="en-US" dirty="0" smtClean="0"/>
              <a:t>MITRE walked grou</a:t>
            </a:r>
            <a:r>
              <a:rPr lang="en-US" dirty="0" smtClean="0"/>
              <a:t>p through service registration and discover service definition, based on Kubernetes</a:t>
            </a:r>
            <a:endParaRPr lang="en-US" dirty="0" smtClean="0"/>
          </a:p>
          <a:p>
            <a:pPr lvl="1"/>
            <a:r>
              <a:rPr lang="en-US" dirty="0" smtClean="0"/>
              <a:t>MITRE continues to work on message and service registration and discovery service definitions</a:t>
            </a:r>
          </a:p>
          <a:p>
            <a:pPr lvl="2"/>
            <a:r>
              <a:rPr lang="en-US" dirty="0" smtClean="0"/>
              <a:t>Covered potential solutions for message and service registration and discovery, pros and cons</a:t>
            </a:r>
          </a:p>
          <a:p>
            <a:pPr lvl="1"/>
            <a:r>
              <a:rPr lang="en-US" dirty="0" smtClean="0"/>
              <a:t>West Virginia committed to 1+ FTE, with focus on member eligibility (#1), member enrollment (#2), and case management (#3)</a:t>
            </a:r>
          </a:p>
          <a:p>
            <a:pPr lvl="1"/>
            <a:r>
              <a:rPr lang="en-US" dirty="0" smtClean="0"/>
              <a:t>Held collaboration meeting with MITA-TAC to determine concrete steps on how MITA-TAC can assist Poplin</a:t>
            </a:r>
          </a:p>
          <a:p>
            <a:pPr lvl="1"/>
            <a:r>
              <a:rPr lang="en-US" dirty="0" smtClean="0"/>
              <a:t>Wyoming not able to commit resources to Poplin at this time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Vermont to present progress on Case Management service definition</a:t>
            </a:r>
          </a:p>
          <a:p>
            <a:pPr lvl="1"/>
            <a:r>
              <a:rPr lang="en-US" dirty="0" smtClean="0"/>
              <a:t>MITRE to present on messaging service definition</a:t>
            </a:r>
          </a:p>
          <a:p>
            <a:pPr lvl="1"/>
            <a:r>
              <a:rPr lang="en-US" dirty="0" smtClean="0"/>
              <a:t>PSM collaboration meeting to address Montana’s open RFP on provider screening</a:t>
            </a:r>
          </a:p>
          <a:p>
            <a:pPr lvl="1"/>
            <a:r>
              <a:rPr lang="en-US" dirty="0" smtClean="0"/>
              <a:t>Present Poplin to MTA (9/19) and HSITAG (9/21)</a:t>
            </a:r>
          </a:p>
          <a:p>
            <a:pPr lvl="1"/>
            <a:r>
              <a:rPr lang="en-US" dirty="0" smtClean="0"/>
              <a:t>NM </a:t>
            </a:r>
            <a:r>
              <a:rPr lang="en-US" dirty="0" smtClean="0"/>
              <a:t>to define </a:t>
            </a:r>
            <a:r>
              <a:rPr lang="en-US" dirty="0" smtClean="0"/>
              <a:t>commitment and their </a:t>
            </a:r>
            <a:r>
              <a:rPr lang="en-US" dirty="0" smtClean="0"/>
              <a:t>interest in functional areas</a:t>
            </a:r>
          </a:p>
          <a:p>
            <a:pPr lvl="1"/>
            <a:r>
              <a:rPr lang="en-US" dirty="0" smtClean="0"/>
              <a:t>Continued </a:t>
            </a:r>
            <a:r>
              <a:rPr lang="en-US" dirty="0" smtClean="0"/>
              <a:t>work on service definitions by Poplin WG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5740"/>
            <a:ext cx="3485427" cy="11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PSM team, 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#2, CNSI #2)</a:t>
            </a:r>
          </a:p>
          <a:p>
            <a:pPr lvl="1"/>
            <a:r>
              <a:rPr lang="en-US" dirty="0" smtClean="0"/>
              <a:t>Eligibility (WV #1)</a:t>
            </a:r>
          </a:p>
          <a:p>
            <a:pPr lvl="1"/>
            <a:r>
              <a:rPr lang="en-US" dirty="0" smtClean="0"/>
              <a:t>Enrollment (WV #2)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#1, WV #3)</a:t>
            </a:r>
          </a:p>
          <a:p>
            <a:pPr lvl="1"/>
            <a:r>
              <a:rPr lang="en-US" dirty="0" smtClean="0"/>
              <a:t>Interaction with E&amp;E (VT #3)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 (CNSI #3)</a:t>
            </a:r>
          </a:p>
          <a:p>
            <a:r>
              <a:rPr lang="en-US" dirty="0" smtClean="0"/>
              <a:t>Shared Services (MITRE Poplin team)</a:t>
            </a:r>
          </a:p>
          <a:p>
            <a:pPr lvl="1"/>
            <a:r>
              <a:rPr lang="en-US" dirty="0" smtClean="0"/>
              <a:t>Service registration / discovery, messaging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1454547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Commitment:</a:t>
            </a:r>
          </a:p>
          <a:p>
            <a:r>
              <a:rPr lang="en-US" dirty="0" smtClean="0"/>
              <a:t>CNSI: 2 FTE</a:t>
            </a:r>
          </a:p>
          <a:p>
            <a:r>
              <a:rPr lang="en-US" dirty="0" smtClean="0"/>
              <a:t>VT: 1 FTE</a:t>
            </a:r>
          </a:p>
          <a:p>
            <a:r>
              <a:rPr lang="en-US" dirty="0" smtClean="0"/>
              <a:t>MITRE: 1.5 FTE</a:t>
            </a:r>
          </a:p>
          <a:p>
            <a:r>
              <a:rPr lang="en-US" dirty="0" smtClean="0"/>
              <a:t>WV: 1+ FTE</a:t>
            </a:r>
          </a:p>
          <a:p>
            <a:r>
              <a:rPr lang="en-US" dirty="0" smtClean="0"/>
              <a:t>NM: Next week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5966" y="3863771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 Area Commitment:</a:t>
            </a:r>
          </a:p>
          <a:p>
            <a:r>
              <a:rPr lang="en-US" dirty="0" smtClean="0"/>
              <a:t>NM: #1, #2, #3 choices? (next week)</a:t>
            </a:r>
          </a:p>
        </p:txBody>
      </p:sp>
    </p:spTree>
    <p:extLst>
      <p:ext uri="{BB962C8B-B14F-4D97-AF65-F5344CB8AC3E}">
        <p14:creationId xmlns:p14="http://schemas.microsoft.com/office/powerpoint/2010/main" val="5936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Vermont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03837"/>
              </p:ext>
            </p:extLst>
          </p:nvPr>
        </p:nvGraphicFramePr>
        <p:xfrm>
          <a:off x="1752600" y="2057400"/>
          <a:ext cx="9956800" cy="2399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840"/>
                <a:gridCol w="816131"/>
                <a:gridCol w="864495"/>
                <a:gridCol w="695223"/>
                <a:gridCol w="1227219"/>
                <a:gridCol w="1976851"/>
                <a:gridCol w="671041"/>
              </a:tblGrid>
              <a:tr h="2210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Status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Assigned To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LOE SWAG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(S/M/L/XL)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Due Date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Comments/Notes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Sprint count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Case Management Service Definition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Client/Member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412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7 high-level processes in MM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Service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In Progress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36309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XL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8/25/17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19 high-level processes in Care Management. 1 high-level process in Operations Management. Several interactions with other areas.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9/8/17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9/15/17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9/22/17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Eligibility &amp; Enrollment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825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5 high-level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3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1"/>
              </p:ext>
            </p:extLst>
          </p:nvPr>
        </p:nvGraphicFramePr>
        <p:xfrm>
          <a:off x="1752600" y="1961109"/>
          <a:ext cx="9906000" cy="4505008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571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5312"/>
              </p:ext>
            </p:extLst>
          </p:nvPr>
        </p:nvGraphicFramePr>
        <p:xfrm>
          <a:off x="1752600" y="1961109"/>
          <a:ext cx="9906000" cy="3840480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RA-PM- PM02 -01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PM02:ManageProviderCommunication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PM07:ManageProviderGrievanceAndAppeal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3/30/2018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092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55307</TotalTime>
  <Words>1254</Words>
  <Application>Microsoft Macintosh PowerPoint</Application>
  <PresentationFormat>Widescreen</PresentationFormat>
  <Paragraphs>345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Poplin Working Group</vt:lpstr>
      <vt:lpstr>Functional Areas</vt:lpstr>
      <vt:lpstr>Domain-specific Service Definition Schedules</vt:lpstr>
      <vt:lpstr>Domain-specific Service Definition Schedules</vt:lpstr>
      <vt:lpstr>Domain-specific Service Definition Schedules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2298</cp:revision>
  <cp:lastPrinted>2017-01-20T15:08:41Z</cp:lastPrinted>
  <dcterms:created xsi:type="dcterms:W3CDTF">2012-10-22T21:49:00Z</dcterms:created>
  <dcterms:modified xsi:type="dcterms:W3CDTF">2017-09-15T13:10:03Z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