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4"/>
  </p:notesMasterIdLst>
  <p:handoutMasterIdLst>
    <p:handoutMasterId r:id="rId15"/>
  </p:handoutMasterIdLst>
  <p:sldIdLst>
    <p:sldId id="330" r:id="rId6"/>
    <p:sldId id="343" r:id="rId7"/>
    <p:sldId id="344" r:id="rId8"/>
    <p:sldId id="377" r:id="rId9"/>
    <p:sldId id="367" r:id="rId10"/>
    <p:sldId id="366" r:id="rId11"/>
    <p:sldId id="376" r:id="rId12"/>
    <p:sldId id="371" r:id="rId1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 autoAdjust="0"/>
    <p:restoredTop sz="87293" autoAdjust="0"/>
  </p:normalViewPr>
  <p:slideViewPr>
    <p:cSldViewPr>
      <p:cViewPr varScale="1">
        <p:scale>
          <a:sx n="144" d="100"/>
          <a:sy n="144" d="100"/>
        </p:scale>
        <p:origin x="224" y="12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10/20/17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Inquire business</a:t>
            </a:r>
            <a:r>
              <a:rPr lang="en-US" baseline="0" dirty="0" smtClean="0"/>
              <a:t> flow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week: </a:t>
            </a:r>
            <a:r>
              <a:rPr lang="en-US" baseline="0" dirty="0" err="1" smtClean="0"/>
              <a:t>detrmeinr</a:t>
            </a:r>
            <a:r>
              <a:rPr lang="en-US" baseline="0" dirty="0" smtClean="0"/>
              <a:t> provider eligibility object and resource, document in two weeks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 Taylor</a:t>
            </a:r>
            <a:r>
              <a:rPr lang="en-US" baseline="0" dirty="0" smtClean="0"/>
              <a:t> will be representing ONC and working to advance the standards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Embed Al in ongoing efforts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blockers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On track for early</a:t>
            </a:r>
            <a:r>
              <a:rPr lang="en-US" baseline="0" dirty="0" smtClean="0"/>
              <a:t> </a:t>
            </a:r>
            <a:r>
              <a:rPr lang="en-US" dirty="0" smtClean="0"/>
              <a:t>December</a:t>
            </a:r>
            <a:r>
              <a:rPr lang="en-US" baseline="0" dirty="0" smtClean="0"/>
              <a:t> </a:t>
            </a:r>
            <a:r>
              <a:rPr lang="en-US" dirty="0" smtClean="0"/>
              <a:t>,</a:t>
            </a:r>
            <a:r>
              <a:rPr lang="en-US" baseline="0" dirty="0" smtClean="0"/>
              <a:t> Andrew’s role has changed, bringing Poplin to Digital </a:t>
            </a:r>
            <a:r>
              <a:rPr lang="en-US" baseline="0" dirty="0" err="1" smtClean="0"/>
              <a:t>Serivces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 meeting between </a:t>
            </a:r>
            <a:r>
              <a:rPr lang="en-US" baseline="0" dirty="0" err="1" smtClean="0"/>
              <a:t>Poplln</a:t>
            </a:r>
            <a:r>
              <a:rPr lang="en-US" baseline="0" dirty="0" smtClean="0"/>
              <a:t> and VT Digital Services (engagement with 18F)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blockers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Large procurement that fits in strategic</a:t>
            </a:r>
            <a:r>
              <a:rPr lang="en-US" baseline="0" dirty="0" smtClean="0"/>
              <a:t> vision that fits in with Poplin project with member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Anticipate a reward any moment on procurement, getting the work underway and have project schedule for providing service definitions.  Working on identifying a problem that we can solve with Poplin (Opioid-related?).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</a:t>
            </a:r>
            <a:r>
              <a:rPr lang="en-US" dirty="0" smtClean="0"/>
              <a:t>roundtable</a:t>
            </a:r>
          </a:p>
          <a:p>
            <a:r>
              <a:rPr lang="en-US" dirty="0" smtClean="0"/>
              <a:t>Demo of </a:t>
            </a:r>
            <a:r>
              <a:rPr lang="en-US" dirty="0" smtClean="0"/>
              <a:t>Inquire Provider Information Business Flow (CNSI)</a:t>
            </a:r>
            <a:endParaRPr lang="en-US" dirty="0" smtClean="0"/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64527"/>
              </p:ext>
            </p:extLst>
          </p:nvPr>
        </p:nvGraphicFramePr>
        <p:xfrm>
          <a:off x="1562794" y="1981200"/>
          <a:ext cx="10145714" cy="3900740"/>
        </p:xfrm>
        <a:graphic>
          <a:graphicData uri="http://schemas.openxmlformats.org/drawingml/2006/table">
            <a:tbl>
              <a:tblPr/>
              <a:tblGrid>
                <a:gridCol w="920479"/>
                <a:gridCol w="4418294"/>
                <a:gridCol w="1452310"/>
                <a:gridCol w="715927"/>
                <a:gridCol w="705700"/>
                <a:gridCol w="368191"/>
                <a:gridCol w="787520"/>
                <a:gridCol w="777293"/>
              </a:tblGrid>
              <a:tr h="609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Epic #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Status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900">
                        <a:effectLst/>
                        <a:latin typeface="Calibri" charset="0"/>
                      </a:endParaRP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20%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93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54200" marR="542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54200" marR="54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Reviewed </a:t>
            </a:r>
            <a:r>
              <a:rPr lang="en-US" dirty="0"/>
              <a:t>and </a:t>
            </a:r>
            <a:r>
              <a:rPr lang="en-US" dirty="0" smtClean="0"/>
              <a:t>released </a:t>
            </a:r>
            <a:r>
              <a:rPr lang="en-US" dirty="0"/>
              <a:t>draft guidance to MITA Governance Board for MITA Technical Architecture and Information Architecture.  Continue to develop Poplin reference implementation </a:t>
            </a:r>
            <a:r>
              <a:rPr lang="en-US" dirty="0" smtClean="0"/>
              <a:t>demo, particularly messaging across clusters.  </a:t>
            </a:r>
            <a:r>
              <a:rPr lang="en-US" dirty="0"/>
              <a:t>Start review of pre-certification items that could be automated in a reference architecture implementation. </a:t>
            </a:r>
            <a:r>
              <a:rPr lang="en-US" dirty="0" smtClean="0"/>
              <a:t>Received work plan from MITA-TAC and returned comments.  Received commitment from WEX Health to work on Financial Management functional area. Social Interest Solutions, </a:t>
            </a:r>
            <a:r>
              <a:rPr lang="en-US" dirty="0" err="1" smtClean="0"/>
              <a:t>Blu</a:t>
            </a:r>
            <a:r>
              <a:rPr lang="en-US" dirty="0" smtClean="0"/>
              <a:t> Strategies Consulting, and HMS Healthcare has expressed interest in joining the group.</a:t>
            </a:r>
          </a:p>
          <a:p>
            <a:r>
              <a:rPr lang="en-US" b="1" dirty="0" smtClean="0"/>
              <a:t>This week: </a:t>
            </a:r>
            <a:r>
              <a:rPr lang="en-US" dirty="0" smtClean="0"/>
              <a:t>Obtain commitments, functional area selections, and schedules from Social Interest Solutions, </a:t>
            </a:r>
            <a:r>
              <a:rPr lang="en-US" dirty="0" err="1" smtClean="0"/>
              <a:t>Blu</a:t>
            </a:r>
            <a:r>
              <a:rPr lang="en-US" dirty="0" smtClean="0"/>
              <a:t> Strategies, and HMS; develop plan for follow-on reference implementation work; start work on security shared service.</a:t>
            </a:r>
            <a:endParaRPr lang="en-US" b="1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</a:t>
            </a:r>
            <a:r>
              <a:rPr lang="en-US" b="1" dirty="0" smtClean="0"/>
              <a:t>:  </a:t>
            </a:r>
            <a:endParaRPr lang="en-US" b="1" dirty="0" smtClean="0"/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EE08: Inquire Provider Information Business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Guidance recommendations to MITA Governance Board by 10/20/2017</a:t>
            </a:r>
          </a:p>
          <a:p>
            <a:r>
              <a:rPr lang="en-US" dirty="0" smtClean="0"/>
              <a:t>Revised work plan from MITA-TAC on UX guidance</a:t>
            </a:r>
          </a:p>
          <a:p>
            <a:r>
              <a:rPr lang="en-US" dirty="0" smtClean="0"/>
              <a:t>Recruit new members</a:t>
            </a:r>
          </a:p>
          <a:p>
            <a:r>
              <a:rPr lang="en-US" dirty="0" smtClean="0"/>
              <a:t>Continue collaboration with MTA, CDC Foundation Services team</a:t>
            </a:r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83721</TotalTime>
  <Words>690</Words>
  <Application>Microsoft Macintosh PowerPoint</Application>
  <PresentationFormat>Widescreen</PresentationFormat>
  <Paragraphs>221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- ONC</vt:lpstr>
      <vt:lpstr>Status Roundtable – Vermont</vt:lpstr>
      <vt:lpstr>Status Roundtable – West Virginia</vt:lpstr>
      <vt:lpstr>EE08: Inquire Provider Information Business Flow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2400</cp:revision>
  <cp:lastPrinted>2017-01-20T15:08:41Z</cp:lastPrinted>
  <dcterms:created xsi:type="dcterms:W3CDTF">2012-10-22T21:49:00Z</dcterms:created>
  <dcterms:modified xsi:type="dcterms:W3CDTF">2017-10-26T14:39:09Z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