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7"/>
  </p:notesMasterIdLst>
  <p:handoutMasterIdLst>
    <p:handoutMasterId r:id="rId18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79" r:id="rId14"/>
    <p:sldId id="383" r:id="rId15"/>
    <p:sldId id="371" r:id="rId16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7293" autoAdjust="0"/>
  </p:normalViewPr>
  <p:slideViewPr>
    <p:cSldViewPr>
      <p:cViewPr varScale="1">
        <p:scale>
          <a:sx n="87" d="100"/>
          <a:sy n="87" d="100"/>
        </p:scale>
        <p:origin x="200" y="6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Worked on data object for</a:t>
            </a:r>
            <a:r>
              <a:rPr lang="en-US" baseline="0" dirty="0" smtClean="0"/>
              <a:t> EE05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week: Continuing on object and model for EE06, EE07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Continuing</a:t>
            </a:r>
            <a:r>
              <a:rPr lang="en-US" baseline="0" dirty="0" smtClean="0"/>
              <a:t> to identify services that Case management depends on (80 services+).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Anticipate</a:t>
            </a:r>
            <a:r>
              <a:rPr lang="en-US" baseline="0" dirty="0" smtClean="0"/>
              <a:t> reward in next two weeks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Anticipate a reward any moment on procurement, getting the work underway and have project schedule for providing service definitions.  Working on identifying a problem that we can solve with Poplin (Opioid-related?).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Learning, developing a schedule.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Develop schedule (Analytics, BI)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Introduced Al Taylor to the group, he will become the point person, began reviewing guidance document</a:t>
            </a:r>
          </a:p>
          <a:p>
            <a:r>
              <a:rPr lang="en-US" baseline="0" dirty="0" smtClean="0"/>
              <a:t>Next week: review document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Functional area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CNSI Demo: </a:t>
            </a:r>
            <a:r>
              <a:rPr lang="en-US" dirty="0"/>
              <a:t>EE06: Enroll Provider – Object/Resource Model Diagram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EE06: Enroll Provider </a:t>
            </a:r>
            <a:r>
              <a:rPr lang="en-US" b="0" dirty="0"/>
              <a:t>– Object/Resource Model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Release second draft of submission to MGB</a:t>
            </a:r>
            <a:endParaRPr lang="en-US" dirty="0" smtClean="0"/>
          </a:p>
          <a:p>
            <a:r>
              <a:rPr lang="en-US" dirty="0" smtClean="0"/>
              <a:t>Meet </a:t>
            </a:r>
            <a:r>
              <a:rPr lang="en-US" dirty="0" smtClean="0"/>
              <a:t>with Social Interest </a:t>
            </a:r>
            <a:r>
              <a:rPr lang="en-US" dirty="0" smtClean="0"/>
              <a:t>Solutions about </a:t>
            </a:r>
            <a:r>
              <a:rPr lang="en-US" dirty="0" smtClean="0"/>
              <a:t>Poplin involvement</a:t>
            </a:r>
          </a:p>
          <a:p>
            <a:r>
              <a:rPr lang="en-US" dirty="0" smtClean="0"/>
              <a:t>Ongoing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1163"/>
              </p:ext>
            </p:extLst>
          </p:nvPr>
        </p:nvGraphicFramePr>
        <p:xfrm>
          <a:off x="1723528" y="2044249"/>
          <a:ext cx="9956800" cy="3192084"/>
        </p:xfrm>
        <a:graphic>
          <a:graphicData uri="http://schemas.openxmlformats.org/drawingml/2006/table">
            <a:tbl>
              <a:tblPr/>
              <a:tblGrid>
                <a:gridCol w="831273"/>
                <a:gridCol w="3370839"/>
                <a:gridCol w="1371600"/>
                <a:gridCol w="762000"/>
                <a:gridCol w="762000"/>
                <a:gridCol w="457200"/>
                <a:gridCol w="685800"/>
                <a:gridCol w="1716088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#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Status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  <a:r>
              <a:rPr lang="en-US" b="1" dirty="0" smtClean="0"/>
              <a:t> </a:t>
            </a:r>
            <a:r>
              <a:rPr lang="en-US" dirty="0" smtClean="0"/>
              <a:t>Addressed comments on MGB submission</a:t>
            </a:r>
            <a:r>
              <a:rPr lang="en-US" dirty="0"/>
              <a:t>. </a:t>
            </a:r>
            <a:r>
              <a:rPr lang="en-US" dirty="0" smtClean="0"/>
              <a:t> Reviewing </a:t>
            </a:r>
            <a:r>
              <a:rPr lang="en-US" dirty="0"/>
              <a:t>draft of pharmacy business process diagrams.  </a:t>
            </a:r>
            <a:r>
              <a:rPr lang="en-US" dirty="0" smtClean="0"/>
              <a:t>Met with </a:t>
            </a:r>
            <a:r>
              <a:rPr lang="en-US" dirty="0" err="1" smtClean="0"/>
              <a:t>Blu</a:t>
            </a:r>
            <a:r>
              <a:rPr lang="en-US" dirty="0" smtClean="0"/>
              <a:t> Strategies and NM to discuss analytics/BI approach.  Met with CA Technologies (security) and sent template and example service definitions.  Met with Henry Chao, who is interested in eligibility and third-party liability.  </a:t>
            </a:r>
            <a:r>
              <a:rPr lang="en-US" dirty="0" smtClean="0"/>
              <a:t>Worked </a:t>
            </a:r>
            <a:r>
              <a:rPr lang="en-US" dirty="0"/>
              <a:t>on </a:t>
            </a:r>
            <a:r>
              <a:rPr lang="en-US" dirty="0" smtClean="0"/>
              <a:t>developing schedule for security </a:t>
            </a:r>
            <a:r>
              <a:rPr lang="en-US" dirty="0"/>
              <a:t>shared </a:t>
            </a:r>
            <a:r>
              <a:rPr lang="en-US" dirty="0" smtClean="0"/>
              <a:t>service(s). </a:t>
            </a:r>
            <a:r>
              <a:rPr lang="en-US" dirty="0" smtClean="0"/>
              <a:t> Worked </a:t>
            </a:r>
            <a:r>
              <a:rPr lang="en-US" dirty="0" smtClean="0"/>
              <a:t>with MITA-TAC on scoping UX plan. </a:t>
            </a:r>
            <a:r>
              <a:rPr lang="en-US" dirty="0" smtClean="0"/>
              <a:t> Meeting rescheduled </a:t>
            </a:r>
            <a:r>
              <a:rPr lang="en-US" dirty="0" smtClean="0"/>
              <a:t>with </a:t>
            </a:r>
            <a:r>
              <a:rPr lang="en-US" dirty="0"/>
              <a:t>Social Interest Solutions </a:t>
            </a:r>
            <a:r>
              <a:rPr lang="en-US" dirty="0" smtClean="0"/>
              <a:t>to discuss deliverable requirements </a:t>
            </a:r>
            <a:r>
              <a:rPr lang="en-US" dirty="0"/>
              <a:t>(Enrollment, Identity Management</a:t>
            </a:r>
            <a:r>
              <a:rPr lang="en-US" dirty="0" smtClean="0"/>
              <a:t>).  </a:t>
            </a:r>
          </a:p>
          <a:p>
            <a:r>
              <a:rPr lang="en-US" b="1" dirty="0" smtClean="0"/>
              <a:t>This week: </a:t>
            </a:r>
            <a:r>
              <a:rPr lang="en-US" dirty="0"/>
              <a:t>Obtain commitments, definitive functional area selections, and schedules from Social Interest </a:t>
            </a:r>
            <a:r>
              <a:rPr lang="en-US" dirty="0" smtClean="0"/>
              <a:t>Solutions, CA Technologies, Henry Chao.  </a:t>
            </a:r>
            <a:r>
              <a:rPr lang="en-US" dirty="0" smtClean="0"/>
              <a:t>Release updates to MGB.  Develop </a:t>
            </a:r>
            <a:r>
              <a:rPr lang="en-US" dirty="0"/>
              <a:t>schedule for follow-on reference implementation work</a:t>
            </a:r>
            <a:r>
              <a:rPr lang="en-US" dirty="0" smtClean="0"/>
              <a:t>.  </a:t>
            </a:r>
            <a:endParaRPr lang="en-US" b="1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</a:t>
            </a:r>
            <a:r>
              <a:rPr lang="en-US" b="1" dirty="0" smtClean="0"/>
              <a:t>: </a:t>
            </a:r>
            <a:r>
              <a:rPr lang="en-US" dirty="0"/>
              <a:t>We are working on a data management function taxonomy as the first step that we will bring to the group for review.  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dirty="0"/>
              <a:t>I hope to have an update on the development schedule by our next regular poplin group meeting.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6889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Management (CNSI)</a:t>
            </a:r>
            <a:endParaRPr lang="en-US" sz="2000" dirty="0"/>
          </a:p>
          <a:p>
            <a:pPr lvl="1"/>
            <a:r>
              <a:rPr lang="en-US" dirty="0"/>
              <a:t>Screening</a:t>
            </a:r>
            <a:endParaRPr lang="en-US" sz="2000" dirty="0"/>
          </a:p>
          <a:p>
            <a:pPr lvl="1"/>
            <a:r>
              <a:rPr lang="en-US" dirty="0"/>
              <a:t>Enrollment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Claims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/>
              <a:t>Pharmacy (MITRE)</a:t>
            </a:r>
            <a:endParaRPr lang="en-US" sz="2000" dirty="0"/>
          </a:p>
          <a:p>
            <a:r>
              <a:rPr lang="en-US" dirty="0"/>
              <a:t>Financial Management (WEX Health)</a:t>
            </a:r>
            <a:endParaRPr lang="en-US" sz="2000" dirty="0"/>
          </a:p>
          <a:p>
            <a:r>
              <a:rPr lang="en-US" dirty="0"/>
              <a:t>Member Management</a:t>
            </a:r>
            <a:endParaRPr lang="en-US" sz="2000" dirty="0"/>
          </a:p>
          <a:p>
            <a:pPr lvl="1"/>
            <a:r>
              <a:rPr lang="en-US" dirty="0"/>
              <a:t>Eligibility (West </a:t>
            </a:r>
            <a:r>
              <a:rPr lang="en-US" dirty="0" smtClean="0"/>
              <a:t>Virginia)</a:t>
            </a:r>
            <a:endParaRPr lang="en-US" sz="2000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Enrollment (Social Interest Solutions?)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Third Party </a:t>
            </a:r>
            <a:r>
              <a:rPr lang="en-US" dirty="0" smtClean="0">
                <a:solidFill>
                  <a:srgbClr val="00B050"/>
                </a:solidFill>
              </a:rPr>
              <a:t>Liability (Henry Chao)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/>
              <a:t>Case Management (Vermont)</a:t>
            </a:r>
            <a:endParaRPr lang="en-US" sz="2000" dirty="0"/>
          </a:p>
          <a:p>
            <a:pPr lvl="1"/>
            <a:r>
              <a:rPr lang="en-US" dirty="0"/>
              <a:t>Interaction with Eligibility &amp; Enrollment</a:t>
            </a:r>
            <a:endParaRPr lang="en-US" sz="2000" dirty="0"/>
          </a:p>
          <a:p>
            <a:r>
              <a:rPr lang="en-US" dirty="0"/>
              <a:t>Data Warehouse / Business Intelligence / </a:t>
            </a:r>
            <a:r>
              <a:rPr lang="en-US" dirty="0" smtClean="0"/>
              <a:t>Analytics (</a:t>
            </a:r>
            <a:r>
              <a:rPr lang="en-US" dirty="0" err="1" smtClean="0"/>
              <a:t>Blu</a:t>
            </a:r>
            <a:r>
              <a:rPr lang="en-US" dirty="0" smtClean="0"/>
              <a:t> Strategies Consulting)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Managed Care Enrollment </a:t>
            </a:r>
            <a:r>
              <a:rPr lang="en-US" dirty="0" smtClean="0">
                <a:solidFill>
                  <a:srgbClr val="FF0000"/>
                </a:solidFill>
              </a:rPr>
              <a:t>Broker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Identity Management (Social Interest Solutions?)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Shared Services (MITRE)</a:t>
            </a:r>
            <a:endParaRPr lang="en-US" sz="2000" dirty="0"/>
          </a:p>
          <a:p>
            <a:pPr lvl="1"/>
            <a:r>
              <a:rPr lang="en-US" dirty="0"/>
              <a:t>Service registration, service discovery, messaging, </a:t>
            </a:r>
            <a:r>
              <a:rPr lang="en-US" dirty="0" smtClean="0"/>
              <a:t>security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85380</TotalTime>
  <Words>761</Words>
  <Application>Microsoft Macintosh PowerPoint</Application>
  <PresentationFormat>Widescreen</PresentationFormat>
  <Paragraphs>263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Functional Area Update</vt:lpstr>
      <vt:lpstr>EE06: Enroll Provider – Object/Resource Model Diagram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2430</cp:revision>
  <cp:lastPrinted>2017-01-20T15:08:41Z</cp:lastPrinted>
  <dcterms:created xsi:type="dcterms:W3CDTF">2012-10-22T21:49:00Z</dcterms:created>
  <dcterms:modified xsi:type="dcterms:W3CDTF">2017-11-09T18:06:53Z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