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2"/>
  </p:notesMasterIdLst>
  <p:handoutMasterIdLst>
    <p:handoutMasterId r:id="rId23"/>
  </p:handoutMasterIdLst>
  <p:sldIdLst>
    <p:sldId id="330" r:id="rId6"/>
    <p:sldId id="411" r:id="rId7"/>
    <p:sldId id="344" r:id="rId8"/>
    <p:sldId id="367" r:id="rId9"/>
    <p:sldId id="366" r:id="rId10"/>
    <p:sldId id="378" r:id="rId11"/>
    <p:sldId id="382" r:id="rId12"/>
    <p:sldId id="407" r:id="rId13"/>
    <p:sldId id="405" r:id="rId14"/>
    <p:sldId id="406" r:id="rId15"/>
    <p:sldId id="413" r:id="rId16"/>
    <p:sldId id="412" r:id="rId17"/>
    <p:sldId id="384" r:id="rId18"/>
    <p:sldId id="401" r:id="rId19"/>
    <p:sldId id="408" r:id="rId20"/>
    <p:sldId id="409" r:id="rId2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7" autoAdjust="0"/>
    <p:restoredTop sz="87224" autoAdjust="0"/>
  </p:normalViewPr>
  <p:slideViewPr>
    <p:cSldViewPr>
      <p:cViewPr varScale="1">
        <p:scale>
          <a:sx n="197" d="100"/>
          <a:sy n="197" d="100"/>
        </p:scale>
        <p:origin x="120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Security Service Definition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Expanded definitions of some of the data service items as part of our action items from data service taxonomy review meeting on 3/7.</a:t>
            </a:r>
          </a:p>
          <a:p>
            <a:r>
              <a:rPr lang="en-US" b="1" dirty="0"/>
              <a:t>This week: </a:t>
            </a:r>
            <a:r>
              <a:rPr lang="en-US" dirty="0"/>
              <a:t>Waiting for work breakdowns and next steps after data service taxonomy is approved.</a:t>
            </a:r>
          </a:p>
          <a:p>
            <a:r>
              <a:rPr lang="en-US" b="1" dirty="0"/>
              <a:t>Blockers:</a:t>
            </a:r>
            <a:r>
              <a:rPr lang="en-US" dirty="0"/>
              <a:t>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Went through provider material on GitHub, putting team together</a:t>
            </a:r>
            <a:endParaRPr lang="en-US" dirty="0"/>
          </a:p>
          <a:p>
            <a:r>
              <a:rPr lang="en-US" b="1" dirty="0"/>
              <a:t>This week: Continue on same</a:t>
            </a:r>
          </a:p>
          <a:p>
            <a:r>
              <a:rPr lang="en-US" b="1" dirty="0"/>
              <a:t>Blockers: Availability from team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04375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5340"/>
              </p:ext>
            </p:extLst>
          </p:nvPr>
        </p:nvGraphicFramePr>
        <p:xfrm>
          <a:off x="1600201" y="1307521"/>
          <a:ext cx="103631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54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Provider Management: </a:t>
                      </a:r>
                      <a:r>
                        <a:rPr lang="en-US" sz="1600" b="0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3997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871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 CSRA to help break into subareas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45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0690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3215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Member Management: </a:t>
                      </a:r>
                      <a:r>
                        <a:rPr lang="en-US" sz="1600" b="0" dirty="0"/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6998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KRM Associates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7678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3042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7021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68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87024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Shared Services: </a:t>
                      </a:r>
                    </a:p>
                    <a:p>
                      <a:r>
                        <a:rPr lang="en-US" sz="1600" b="1" dirty="0"/>
                        <a:t>    </a:t>
                      </a:r>
                      <a:r>
                        <a:rPr lang="en-US" sz="16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240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029593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715393"/>
            <a:ext cx="222738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3048000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010793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391793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C1285-EB93-5240-B67F-2F20E25F6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1993"/>
            <a:ext cx="222738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E8184A-13CC-C440-A5F6-A61C849E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76997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219D7-6EC6-A448-B2FE-181E0B66C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9493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49485"/>
              </p:ext>
            </p:extLst>
          </p:nvPr>
        </p:nvGraphicFramePr>
        <p:xfrm>
          <a:off x="1600200" y="1077525"/>
          <a:ext cx="1021080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755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680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March 23, 2018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45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sngStrike" dirty="0"/>
                        <a:t>March 30, 201</a:t>
                      </a: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Identity Management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Enrollment Service Definitions - Draft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Data Service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March 23 meeting for wider distribution (Step 2).</a:t>
            </a:r>
          </a:p>
          <a:p>
            <a:pPr lvl="1"/>
            <a:endParaRPr lang="en-US" sz="2400" dirty="0"/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E479-3D4A-4543-9FAD-E4257C7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A9CF-F402-3644-801E-33F22ED28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D553-AED6-C84D-9CE7-E8435A8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97786"/>
              </p:ext>
            </p:extLst>
          </p:nvPr>
        </p:nvGraphicFramePr>
        <p:xfrm>
          <a:off x="1828800" y="1467848"/>
          <a:ext cx="9753600" cy="463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8164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Blu</a:t>
                      </a:r>
                      <a:r>
                        <a:rPr lang="en-US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HealthTech</a:t>
                      </a:r>
                      <a:r>
                        <a:rPr lang="en-US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32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Interest in Poplin growing from Seema </a:t>
            </a:r>
            <a:r>
              <a:rPr lang="en-US" dirty="0" err="1"/>
              <a:t>Verma’s</a:t>
            </a:r>
            <a:r>
              <a:rPr lang="en-US" dirty="0"/>
              <a:t> focus on APIs</a:t>
            </a:r>
          </a:p>
          <a:p>
            <a:pPr lvl="1"/>
            <a:r>
              <a:rPr lang="en-US" dirty="0"/>
              <a:t>Integrating feedback from initial security service definition reviews</a:t>
            </a:r>
          </a:p>
          <a:p>
            <a:pPr lvl="1"/>
            <a:r>
              <a:rPr lang="en-US" dirty="0"/>
              <a:t>Drafting project plan for use case development for MESC</a:t>
            </a:r>
          </a:p>
          <a:p>
            <a:pPr lvl="1"/>
            <a:r>
              <a:rPr lang="en-US" dirty="0"/>
              <a:t>Meeting with Magellan, CAQH about Poplin Working Group this afternoon</a:t>
            </a:r>
          </a:p>
          <a:p>
            <a:pPr lvl="1"/>
            <a:r>
              <a:rPr lang="en-US" dirty="0"/>
              <a:t>Followed up with CA Technologies on Poplin membership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Meet with Magellan, CAQH about Poplin Working Group this afternoon</a:t>
            </a:r>
          </a:p>
          <a:p>
            <a:pPr lvl="1"/>
            <a:r>
              <a:rPr lang="en-US" dirty="0"/>
              <a:t>Provide Poplin update to Private Sector Task Group (PSTG)</a:t>
            </a:r>
          </a:p>
          <a:p>
            <a:pPr lvl="1"/>
            <a:r>
              <a:rPr lang="en-US" dirty="0"/>
              <a:t>Follow up with MTA on results of outreach at HIMSS on Poplin</a:t>
            </a:r>
          </a:p>
          <a:p>
            <a:pPr lvl="1"/>
            <a:r>
              <a:rPr lang="en-US" dirty="0"/>
              <a:t>More reviews of service definition draft for security shared service</a:t>
            </a:r>
          </a:p>
          <a:p>
            <a:pPr lvl="1"/>
            <a:r>
              <a:rPr lang="en-US" dirty="0"/>
              <a:t>Obtain commitments, definitive functional area selections, and schedules from pending members 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Continued Object and MITA process work. Also additional evaluation between SHR, FHIR, and NIEM standards for data exchange.</a:t>
            </a:r>
          </a:p>
          <a:p>
            <a:r>
              <a:rPr lang="en-US" b="1" dirty="0"/>
              <a:t>This week: </a:t>
            </a:r>
            <a:r>
              <a:rPr lang="en-US" dirty="0"/>
              <a:t>Same and also trying to finalize the API structure. Once the APT structure is complete (covers all processes) then we can finalize the Object work.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</a:t>
            </a:r>
            <a:endParaRPr lang="en-US" dirty="0"/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Will send via email</a:t>
            </a:r>
            <a:endParaRPr lang="en-US" i="1" dirty="0"/>
          </a:p>
          <a:p>
            <a:r>
              <a:rPr lang="en-US" b="1" dirty="0"/>
              <a:t>This week: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Next version of document later this afternoon</a:t>
            </a:r>
            <a:r>
              <a:rPr lang="en-US" dirty="0"/>
              <a:t> </a:t>
            </a:r>
          </a:p>
          <a:p>
            <a:r>
              <a:rPr lang="en-US" b="1" dirty="0"/>
              <a:t>This week: Receive feedback and next steps</a:t>
            </a:r>
          </a:p>
          <a:p>
            <a:r>
              <a:rPr lang="en-US" b="1" dirty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Putting together model for TPL for various states to handle variability </a:t>
            </a:r>
          </a:p>
          <a:p>
            <a:r>
              <a:rPr lang="en-US" b="1" dirty="0"/>
              <a:t>This week: Continue on same</a:t>
            </a:r>
            <a:endParaRPr lang="en-US" dirty="0"/>
          </a:p>
          <a:p>
            <a:r>
              <a:rPr lang="en-US" b="1" dirty="0"/>
              <a:t>Blockers: Meet with MITRE on next steps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423C-DB8C-884F-B35A-D8927223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No updates this week</a:t>
            </a:r>
          </a:p>
          <a:p>
            <a:r>
              <a:rPr lang="en-US" b="1" dirty="0"/>
              <a:t>This week: </a:t>
            </a:r>
            <a:r>
              <a:rPr lang="en-US" dirty="0"/>
              <a:t>Review next revision of Data Services Taxonomy document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162493</TotalTime>
  <Words>754</Words>
  <Application>Microsoft Macintosh PowerPoint</Application>
  <PresentationFormat>Widescreen</PresentationFormat>
  <Paragraphs>187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KRM Associates</vt:lpstr>
      <vt:lpstr>Status Roundtable –  HealthTech Solutions</vt:lpstr>
      <vt:lpstr>Status Roundtable –  Social Interest Solutions</vt:lpstr>
      <vt:lpstr>Status Roundtable - CSRA</vt:lpstr>
      <vt:lpstr>Functional Areas Divide and Conquer Approach</vt:lpstr>
      <vt:lpstr>Poplin Working Group Schedule</vt:lpstr>
      <vt:lpstr>Upcoming Votes</vt:lpstr>
      <vt:lpstr>Security Service Definition</vt:lpstr>
      <vt:lpstr>Open Discussion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2565</cp:revision>
  <cp:lastPrinted>2017-01-20T15:08:41Z</cp:lastPrinted>
  <dcterms:created xsi:type="dcterms:W3CDTF">2012-10-22T21:49:00Z</dcterms:created>
  <dcterms:modified xsi:type="dcterms:W3CDTF">2018-03-16T18:53:51Z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