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4"/>
  </p:notesMasterIdLst>
  <p:handoutMasterIdLst>
    <p:handoutMasterId r:id="rId15"/>
  </p:handoutMasterIdLst>
  <p:sldIdLst>
    <p:sldId id="329" r:id="rId6"/>
    <p:sldId id="330" r:id="rId7"/>
    <p:sldId id="335" r:id="rId8"/>
    <p:sldId id="331" r:id="rId9"/>
    <p:sldId id="336" r:id="rId10"/>
    <p:sldId id="332" r:id="rId11"/>
    <p:sldId id="334" r:id="rId12"/>
    <p:sldId id="333" r:id="rId13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50" autoAdjust="0"/>
    <p:restoredTop sz="87267" autoAdjust="0"/>
  </p:normalViewPr>
  <p:slideViewPr>
    <p:cSldViewPr>
      <p:cViewPr varScale="1">
        <p:scale>
          <a:sx n="191" d="100"/>
          <a:sy n="191" d="100"/>
        </p:scale>
        <p:origin x="2152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3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ndardhealthrecord.org/shr/" TargetMode="External"/><Relationship Id="rId3" Type="http://schemas.openxmlformats.org/officeDocument/2006/relationships/hyperlink" Target="https://watson-api-explorer.mybluemix.net/apis/alchemy-language-v1#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TA-Governance-Board/Reference-Architecture" TargetMode="External"/><Relationship Id="rId3" Type="http://schemas.openxmlformats.org/officeDocument/2006/relationships/hyperlink" Target="mailto:dwhill@mitre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868354" cy="535531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Working Group – June </a:t>
            </a:r>
            <a:r>
              <a:rPr lang="en-US" sz="2400" dirty="0" smtClean="0"/>
              <a:t>30</a:t>
            </a:r>
            <a:r>
              <a:rPr lang="en-US" sz="2400" dirty="0" smtClean="0"/>
              <a:t>, </a:t>
            </a:r>
            <a:r>
              <a:rPr lang="en-US" sz="2400" dirty="0" smtClean="0"/>
              <a:t>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7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Status roundtable</a:t>
            </a:r>
          </a:p>
          <a:p>
            <a:pPr lvl="1"/>
            <a:r>
              <a:rPr lang="en-US" dirty="0" smtClean="0"/>
              <a:t>What you did last week</a:t>
            </a:r>
          </a:p>
          <a:p>
            <a:pPr lvl="1"/>
            <a:r>
              <a:rPr lang="en-US" dirty="0" smtClean="0"/>
              <a:t>What you will do this week</a:t>
            </a:r>
          </a:p>
          <a:p>
            <a:pPr lvl="1"/>
            <a:r>
              <a:rPr lang="en-US" dirty="0" smtClean="0"/>
              <a:t>Any blockers?</a:t>
            </a:r>
          </a:p>
          <a:p>
            <a:r>
              <a:rPr lang="en-US" dirty="0" smtClean="0"/>
              <a:t>Finalize MES </a:t>
            </a:r>
            <a:r>
              <a:rPr lang="en-US" dirty="0" smtClean="0"/>
              <a:t>functional </a:t>
            </a:r>
            <a:r>
              <a:rPr lang="en-US" dirty="0" smtClean="0"/>
              <a:t>areas</a:t>
            </a:r>
          </a:p>
          <a:p>
            <a:r>
              <a:rPr lang="en-US" dirty="0" smtClean="0"/>
              <a:t>Servic</a:t>
            </a:r>
            <a:r>
              <a:rPr lang="en-US" dirty="0" smtClean="0"/>
              <a:t>e Definition Template</a:t>
            </a:r>
            <a:endParaRPr lang="en-US" dirty="0" smtClean="0"/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Project tracking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California</a:t>
            </a:r>
          </a:p>
          <a:p>
            <a:pPr lvl="1"/>
            <a:r>
              <a:rPr lang="en-US" dirty="0" smtClean="0"/>
              <a:t>Last week </a:t>
            </a:r>
            <a:r>
              <a:rPr lang="mr-IN" dirty="0" smtClean="0"/>
              <a:t>–</a:t>
            </a:r>
            <a:r>
              <a:rPr lang="en-US" dirty="0" smtClean="0"/>
              <a:t> had to move</a:t>
            </a:r>
          </a:p>
          <a:p>
            <a:pPr lvl="1"/>
            <a:r>
              <a:rPr lang="en-US" dirty="0" smtClean="0"/>
              <a:t>This week </a:t>
            </a:r>
            <a:r>
              <a:rPr lang="mr-IN" dirty="0" smtClean="0"/>
              <a:t>–</a:t>
            </a:r>
            <a:r>
              <a:rPr lang="en-US" dirty="0" smtClean="0"/>
              <a:t> work #1,#2,#3 priorities</a:t>
            </a:r>
          </a:p>
          <a:p>
            <a:pPr lvl="1"/>
            <a:r>
              <a:rPr lang="en-US" dirty="0" smtClean="0"/>
              <a:t>Blockers? </a:t>
            </a:r>
            <a:r>
              <a:rPr lang="mr-IN" dirty="0" smtClean="0"/>
              <a:t>–</a:t>
            </a:r>
            <a:r>
              <a:rPr lang="en-US" dirty="0" smtClean="0"/>
              <a:t> no blockers</a:t>
            </a:r>
          </a:p>
          <a:p>
            <a:r>
              <a:rPr lang="en-US" dirty="0" smtClean="0"/>
              <a:t>CNSI</a:t>
            </a:r>
          </a:p>
          <a:p>
            <a:pPr lvl="1"/>
            <a:r>
              <a:rPr lang="en-US" dirty="0" smtClean="0"/>
              <a:t>Last week </a:t>
            </a:r>
            <a:r>
              <a:rPr lang="mr-IN" dirty="0" smtClean="0"/>
              <a:t>–</a:t>
            </a:r>
            <a:r>
              <a:rPr lang="en-US" dirty="0" smtClean="0"/>
              <a:t> identifying resources to work on effort</a:t>
            </a:r>
          </a:p>
          <a:p>
            <a:pPr lvl="1"/>
            <a:r>
              <a:rPr lang="en-US" dirty="0" smtClean="0"/>
              <a:t>This week </a:t>
            </a:r>
            <a:r>
              <a:rPr lang="mr-IN" dirty="0" smtClean="0"/>
              <a:t>–</a:t>
            </a:r>
            <a:r>
              <a:rPr lang="en-US" dirty="0" smtClean="0"/>
              <a:t> account access for resources</a:t>
            </a:r>
          </a:p>
          <a:p>
            <a:pPr lvl="1"/>
            <a:r>
              <a:rPr lang="en-US" dirty="0" smtClean="0"/>
              <a:t>Blockers? </a:t>
            </a:r>
            <a:r>
              <a:rPr lang="mr-IN" dirty="0" smtClean="0"/>
              <a:t>–</a:t>
            </a:r>
            <a:r>
              <a:rPr lang="en-US" dirty="0" smtClean="0"/>
              <a:t> no blockers</a:t>
            </a:r>
          </a:p>
          <a:p>
            <a:r>
              <a:rPr lang="en-US" dirty="0" smtClean="0"/>
              <a:t>MITRE</a:t>
            </a:r>
          </a:p>
          <a:p>
            <a:pPr lvl="1"/>
            <a:r>
              <a:rPr lang="en-US" dirty="0" smtClean="0"/>
              <a:t>Last week </a:t>
            </a:r>
            <a:r>
              <a:rPr lang="mr-IN" dirty="0" smtClean="0"/>
              <a:t>–</a:t>
            </a:r>
            <a:r>
              <a:rPr lang="en-US" dirty="0" smtClean="0"/>
              <a:t> worked on task list for shared services portion of RA, setup GitHub and started populating, worked on service definition template</a:t>
            </a:r>
          </a:p>
          <a:p>
            <a:pPr lvl="1"/>
            <a:r>
              <a:rPr lang="en-US" dirty="0" smtClean="0"/>
              <a:t>This week </a:t>
            </a:r>
            <a:r>
              <a:rPr lang="mr-IN" dirty="0" smtClean="0"/>
              <a:t>–</a:t>
            </a:r>
            <a:r>
              <a:rPr lang="en-US" dirty="0" smtClean="0"/>
              <a:t> complete service definition template, complete task list</a:t>
            </a:r>
          </a:p>
          <a:p>
            <a:pPr lvl="1"/>
            <a:r>
              <a:rPr lang="en-US" dirty="0" smtClean="0"/>
              <a:t>Blockers? </a:t>
            </a:r>
            <a:r>
              <a:rPr lang="mr-IN" dirty="0" smtClean="0"/>
              <a:t>–</a:t>
            </a:r>
            <a:r>
              <a:rPr lang="en-US" smtClean="0"/>
              <a:t> no blockers</a:t>
            </a:r>
            <a:endParaRPr lang="en-US" dirty="0" smtClean="0"/>
          </a:p>
          <a:p>
            <a:r>
              <a:rPr lang="en-US" dirty="0" smtClean="0"/>
              <a:t>Vermont</a:t>
            </a:r>
            <a:endParaRPr lang="en-US" dirty="0"/>
          </a:p>
          <a:p>
            <a:pPr lvl="1"/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Blockers?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 </a:t>
            </a:r>
            <a:r>
              <a:rPr lang="en-US" dirty="0" smtClean="0"/>
              <a:t>Functional </a:t>
            </a:r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76513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Provider Management (CNSI #</a:t>
            </a:r>
            <a:r>
              <a:rPr lang="en-US" dirty="0" smtClean="0"/>
              <a:t>1, CA)</a:t>
            </a:r>
            <a:endParaRPr lang="en-US" dirty="0" smtClean="0"/>
          </a:p>
          <a:p>
            <a:pPr lvl="1"/>
            <a:r>
              <a:rPr lang="en-US" dirty="0" smtClean="0"/>
              <a:t>Screening (MITRE </a:t>
            </a:r>
            <a:r>
              <a:rPr lang="en-US" dirty="0" smtClean="0"/>
              <a:t>PSM team, </a:t>
            </a:r>
            <a:r>
              <a:rPr lang="en-US" dirty="0" smtClean="0"/>
              <a:t>VT #2)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Claims</a:t>
            </a:r>
          </a:p>
          <a:p>
            <a:r>
              <a:rPr lang="en-US" dirty="0" smtClean="0"/>
              <a:t>Pharmacy (MITRE </a:t>
            </a:r>
            <a:r>
              <a:rPr lang="en-US" dirty="0" err="1" smtClean="0"/>
              <a:t>Precert</a:t>
            </a:r>
            <a:r>
              <a:rPr lang="en-US" dirty="0" smtClean="0"/>
              <a:t> group)</a:t>
            </a:r>
            <a:endParaRPr lang="en-US" dirty="0" smtClean="0"/>
          </a:p>
          <a:p>
            <a:r>
              <a:rPr lang="en-US" dirty="0" smtClean="0"/>
              <a:t>Financial Management</a:t>
            </a:r>
          </a:p>
          <a:p>
            <a:r>
              <a:rPr lang="en-US" dirty="0" smtClean="0"/>
              <a:t>Member Management (VT #</a:t>
            </a:r>
            <a:r>
              <a:rPr lang="en-US" dirty="0" smtClean="0"/>
              <a:t>2, CNSI #2 [delay])</a:t>
            </a:r>
            <a:endParaRPr lang="en-US" dirty="0" smtClean="0"/>
          </a:p>
          <a:p>
            <a:pPr lvl="1"/>
            <a:r>
              <a:rPr lang="en-US" dirty="0" smtClean="0"/>
              <a:t>Eligibility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Third Party Liability</a:t>
            </a:r>
          </a:p>
          <a:p>
            <a:r>
              <a:rPr lang="en-US" dirty="0" smtClean="0"/>
              <a:t>Case Management (VT #</a:t>
            </a:r>
            <a:r>
              <a:rPr lang="en-US" dirty="0" smtClean="0"/>
              <a:t>1)</a:t>
            </a:r>
            <a:endParaRPr lang="en-US" dirty="0" smtClean="0"/>
          </a:p>
          <a:p>
            <a:r>
              <a:rPr lang="en-US" dirty="0" smtClean="0"/>
              <a:t>Data Warehouse / Business Intelligence / Analytics</a:t>
            </a:r>
          </a:p>
          <a:p>
            <a:r>
              <a:rPr lang="en-US" dirty="0" smtClean="0"/>
              <a:t>Managed Care Enrollment </a:t>
            </a:r>
            <a:r>
              <a:rPr lang="en-US" dirty="0" smtClean="0"/>
              <a:t>Broker (CNSI #3 [delay])</a:t>
            </a:r>
            <a:endParaRPr lang="en-US" dirty="0" smtClean="0"/>
          </a:p>
          <a:p>
            <a:r>
              <a:rPr lang="en-US" dirty="0" smtClean="0"/>
              <a:t>Integration Platform (MITRE RA team)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2400" y="1905000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California - #1, #2, #3?</a:t>
            </a:r>
          </a:p>
          <a:p>
            <a:r>
              <a:rPr lang="en-US" dirty="0" smtClean="0"/>
              <a:t>Vermont </a:t>
            </a:r>
            <a:r>
              <a:rPr lang="en-US" dirty="0" smtClean="0"/>
              <a:t>- </a:t>
            </a:r>
            <a:r>
              <a:rPr lang="en-US" dirty="0" smtClean="0"/>
              <a:t>#3?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Definition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processes and </a:t>
            </a:r>
            <a:r>
              <a:rPr lang="en-US" dirty="0"/>
              <a:t>o</a:t>
            </a:r>
            <a:r>
              <a:rPr lang="en-US" dirty="0" smtClean="0"/>
              <a:t>bject definitions</a:t>
            </a:r>
          </a:p>
          <a:p>
            <a:pPr lvl="1"/>
            <a:r>
              <a:rPr lang="en-US" dirty="0" smtClean="0"/>
              <a:t>Still underway</a:t>
            </a:r>
          </a:p>
          <a:p>
            <a:r>
              <a:rPr lang="en-US" dirty="0" smtClean="0"/>
              <a:t>Resource definitions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http://standardhealthrecord.org/shr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definitions</a:t>
            </a:r>
          </a:p>
          <a:p>
            <a:pPr lvl="1"/>
            <a:r>
              <a:rPr lang="en-US" dirty="0" smtClean="0"/>
              <a:t>Example Swagger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https://watson-api-explorer.mybluemix.net/apis/alchemy-language-v1</a:t>
            </a:r>
            <a:r>
              <a:rPr lang="en-US" dirty="0" smtClean="0">
                <a:hlinkClick r:id="rId3"/>
              </a:rPr>
              <a:t>#/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github.com/MITA-Governance-Board/Reference-Architecture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 smtClean="0"/>
              <a:t>send </a:t>
            </a:r>
            <a:r>
              <a:rPr lang="en-US" dirty="0" err="1" smtClean="0">
                <a:hlinkClick r:id="rId3"/>
              </a:rPr>
              <a:t>dwhill@mitre.org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all GitHub </a:t>
            </a:r>
            <a:r>
              <a:rPr lang="en-US" dirty="0" smtClean="0"/>
              <a:t>user names that will need repository </a:t>
            </a:r>
            <a:r>
              <a:rPr lang="en-US" dirty="0" smtClean="0"/>
              <a:t>access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Trello</a:t>
            </a:r>
          </a:p>
          <a:p>
            <a:r>
              <a:rPr lang="en-US" dirty="0" smtClean="0"/>
              <a:t>JIRA</a:t>
            </a:r>
          </a:p>
          <a:p>
            <a:r>
              <a:rPr lang="en-US" dirty="0" smtClean="0"/>
              <a:t>Taiga</a:t>
            </a:r>
          </a:p>
          <a:p>
            <a:r>
              <a:rPr lang="en-US" dirty="0" smtClean="0"/>
              <a:t>Others (must be free or free to share and available online)</a:t>
            </a:r>
          </a:p>
          <a:p>
            <a:endParaRPr lang="en-US" dirty="0"/>
          </a:p>
          <a:p>
            <a:r>
              <a:rPr lang="en-US" dirty="0" smtClean="0"/>
              <a:t>Send in your vote by next Friday.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MITRE is continuing to draft a service definition “template”</a:t>
            </a:r>
          </a:p>
          <a:p>
            <a:r>
              <a:rPr lang="en-US" dirty="0" smtClean="0"/>
              <a:t>Capture schedules for service definition work into project tracking tool</a:t>
            </a:r>
            <a:endParaRPr lang="en-US" dirty="0" smtClean="0"/>
          </a:p>
          <a:p>
            <a:r>
              <a:rPr lang="en-US" dirty="0" smtClean="0"/>
              <a:t>Dave Hill will be out next week on vacation</a:t>
            </a:r>
          </a:p>
          <a:p>
            <a:pPr lvl="1"/>
            <a:r>
              <a:rPr lang="en-US" dirty="0" smtClean="0"/>
              <a:t>Anyone want to prep and run next Friday’s meeting?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54666</TotalTime>
  <Words>362</Words>
  <Application>Microsoft Macintosh PowerPoint</Application>
  <PresentationFormat>Widescreen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Status Roundtable</vt:lpstr>
      <vt:lpstr>Finalize Functional Areas</vt:lpstr>
      <vt:lpstr>Service Definition Template</vt:lpstr>
      <vt:lpstr>GitHub</vt:lpstr>
      <vt:lpstr>Project tracking</vt:lpstr>
      <vt:lpstr>Next week</vt:lpstr>
    </vt:vector>
  </TitlesOfParts>
  <Company>The MITRE Corporation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2282</cp:revision>
  <cp:lastPrinted>2017-01-20T15:08:41Z</cp:lastPrinted>
  <dcterms:created xsi:type="dcterms:W3CDTF">2012-10-22T21:49:00Z</dcterms:created>
  <dcterms:modified xsi:type="dcterms:W3CDTF">2017-06-30T17:43:15Z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