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11"/>
  </p:notesMasterIdLst>
  <p:handoutMasterIdLst>
    <p:handoutMasterId r:id="rId12"/>
  </p:handoutMasterIdLst>
  <p:sldIdLst>
    <p:sldId id="300" r:id="rId6"/>
    <p:sldId id="305" r:id="rId7"/>
    <p:sldId id="321" r:id="rId8"/>
    <p:sldId id="324" r:id="rId9"/>
    <p:sldId id="323" r:id="rId10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7293" autoAdjust="0"/>
  </p:normalViewPr>
  <p:slideViewPr>
    <p:cSldViewPr>
      <p:cViewPr varScale="1">
        <p:scale>
          <a:sx n="109" d="100"/>
          <a:sy n="109" d="100"/>
        </p:scale>
        <p:origin x="1240" y="19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6/30/17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6/30/17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6913"/>
            <a:ext cx="6207125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0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 dirty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 dirty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Internal</a:t>
            </a:r>
            <a:r>
              <a:rPr lang="en-US" sz="800" baseline="0" dirty="0"/>
              <a:t> Distribution—Not 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</a:t>
            </a:r>
            <a:r>
              <a:rPr lang="en-US" sz="800" baseline="0" dirty="0"/>
              <a:t>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ITA-Governance-Board/Reference-Architectur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980422"/>
            <a:ext cx="7868354" cy="2853175"/>
          </a:xfrm>
          <a:prstGeom prst="rect">
            <a:avLst/>
          </a:prstGeom>
        </p:spPr>
      </p:pic>
      <p:sp>
        <p:nvSpPr>
          <p:cNvPr id="9" name="Subtitle 4"/>
          <p:cNvSpPr>
            <a:spLocks noGrp="1"/>
          </p:cNvSpPr>
          <p:nvPr>
            <p:ph type="subTitle" idx="1"/>
          </p:nvPr>
        </p:nvSpPr>
        <p:spPr>
          <a:xfrm>
            <a:off x="2286000" y="1957910"/>
            <a:ext cx="7868354" cy="535531"/>
          </a:xfrm>
        </p:spPr>
        <p:txBody>
          <a:bodyPr wrap="square">
            <a:spAutoFit/>
          </a:bodyPr>
          <a:lstStyle/>
          <a:p>
            <a:pPr>
              <a:buClr>
                <a:srgbClr val="80A644"/>
              </a:buClr>
              <a:buSzPct val="85000"/>
              <a:defRPr/>
            </a:pPr>
            <a:r>
              <a:rPr lang="en-US" sz="2400" dirty="0" smtClean="0"/>
              <a:t>Reference Architecture Working Group – June </a:t>
            </a:r>
            <a:r>
              <a:rPr lang="en-US" sz="2400" dirty="0" smtClean="0"/>
              <a:t>30</a:t>
            </a:r>
            <a:r>
              <a:rPr lang="en-US" sz="2400" dirty="0" smtClean="0"/>
              <a:t>, </a:t>
            </a:r>
            <a:r>
              <a:rPr lang="en-US" sz="2400" dirty="0" smtClean="0"/>
              <a:t>2017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20735"/>
            <a:ext cx="6553200" cy="3048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>
              <a:defRPr/>
            </a:pPr>
            <a:r>
              <a:rPr lang="en-US" sz="1200" spc="300" dirty="0">
                <a:solidFill>
                  <a:schemeClr val="tx2"/>
                </a:solidFill>
                <a:latin typeface="Arial Black" panose="020B0A04020102020204" pitchFamily="34" charset="0"/>
              </a:rPr>
              <a:t>CMS ALLIANCE TO MODERNIZE HEALTHCARE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920588"/>
            <a:ext cx="7086600" cy="1066800"/>
          </a:xfrm>
        </p:spPr>
        <p:txBody>
          <a:bodyPr>
            <a:normAutofit/>
          </a:bodyPr>
          <a:lstStyle/>
          <a:p>
            <a:r>
              <a:rPr lang="en-US" sz="3200" b="1" spc="140" dirty="0"/>
              <a:t>Advancing the Medicaid IT Enterprise Project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799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566694"/>
          </a:xfrm>
        </p:spPr>
        <p:txBody>
          <a:bodyPr/>
          <a:lstStyle/>
          <a:p>
            <a:r>
              <a:rPr lang="en-US" dirty="0" smtClean="0"/>
              <a:t>Status roundtable</a:t>
            </a:r>
          </a:p>
          <a:p>
            <a:pPr lvl="1"/>
            <a:r>
              <a:rPr lang="en-US" dirty="0" smtClean="0"/>
              <a:t>What you did last week</a:t>
            </a:r>
          </a:p>
          <a:p>
            <a:pPr lvl="1"/>
            <a:r>
              <a:rPr lang="en-US" dirty="0" smtClean="0"/>
              <a:t>What you will do this week</a:t>
            </a:r>
          </a:p>
          <a:p>
            <a:pPr lvl="1"/>
            <a:r>
              <a:rPr lang="en-US" dirty="0" smtClean="0"/>
              <a:t>Any blockers?</a:t>
            </a:r>
          </a:p>
          <a:p>
            <a:r>
              <a:rPr lang="en-US" dirty="0" smtClean="0"/>
              <a:t>Revisit </a:t>
            </a:r>
            <a:r>
              <a:rPr lang="en-US" dirty="0" smtClean="0"/>
              <a:t>MES functional areas</a:t>
            </a:r>
          </a:p>
          <a:p>
            <a:r>
              <a:rPr lang="en-US" dirty="0" smtClean="0"/>
              <a:t>GitHub</a:t>
            </a:r>
            <a:endParaRPr lang="en-US" dirty="0" smtClean="0"/>
          </a:p>
          <a:p>
            <a:r>
              <a:rPr lang="en-US" dirty="0" smtClean="0"/>
              <a:t>Next </a:t>
            </a:r>
            <a:r>
              <a:rPr lang="en-US" dirty="0" smtClean="0"/>
              <a:t>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MES Functional Areas Across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600200"/>
            <a:ext cx="9956800" cy="476513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Provider Management (CNSI #1)</a:t>
            </a:r>
          </a:p>
          <a:p>
            <a:pPr lvl="1"/>
            <a:r>
              <a:rPr lang="en-US" dirty="0" smtClean="0"/>
              <a:t>Screening (MITRE </a:t>
            </a:r>
            <a:r>
              <a:rPr lang="en-US" dirty="0" smtClean="0"/>
              <a:t>PSM team, </a:t>
            </a:r>
            <a:r>
              <a:rPr lang="en-US" dirty="0" smtClean="0"/>
              <a:t>VT #2)</a:t>
            </a:r>
          </a:p>
          <a:p>
            <a:pPr lvl="1"/>
            <a:r>
              <a:rPr lang="en-US" dirty="0" smtClean="0"/>
              <a:t>Enrollment</a:t>
            </a:r>
          </a:p>
          <a:p>
            <a:r>
              <a:rPr lang="en-US" dirty="0" smtClean="0"/>
              <a:t>Claims</a:t>
            </a:r>
          </a:p>
          <a:p>
            <a:r>
              <a:rPr lang="en-US" dirty="0" smtClean="0"/>
              <a:t>Pharmacy (MITRE </a:t>
            </a:r>
            <a:r>
              <a:rPr lang="en-US" dirty="0" err="1" smtClean="0"/>
              <a:t>Precert</a:t>
            </a:r>
            <a:r>
              <a:rPr lang="en-US" smtClean="0"/>
              <a:t> group)</a:t>
            </a:r>
            <a:endParaRPr lang="en-US" dirty="0" smtClean="0"/>
          </a:p>
          <a:p>
            <a:r>
              <a:rPr lang="en-US" dirty="0" smtClean="0"/>
              <a:t>Financial Management</a:t>
            </a:r>
          </a:p>
          <a:p>
            <a:r>
              <a:rPr lang="en-US" dirty="0" smtClean="0"/>
              <a:t>Member Management (VT #2)</a:t>
            </a:r>
          </a:p>
          <a:p>
            <a:pPr lvl="1"/>
            <a:r>
              <a:rPr lang="en-US" dirty="0" smtClean="0"/>
              <a:t>Eligibility</a:t>
            </a:r>
          </a:p>
          <a:p>
            <a:pPr lvl="1"/>
            <a:r>
              <a:rPr lang="en-US" dirty="0" smtClean="0"/>
              <a:t>Enrollment</a:t>
            </a:r>
          </a:p>
          <a:p>
            <a:r>
              <a:rPr lang="en-US" dirty="0" smtClean="0"/>
              <a:t>Third Party Liability</a:t>
            </a:r>
          </a:p>
          <a:p>
            <a:r>
              <a:rPr lang="en-US" dirty="0" smtClean="0"/>
              <a:t>Case Management (VT #1, CA #1)</a:t>
            </a:r>
          </a:p>
          <a:p>
            <a:r>
              <a:rPr lang="en-US" dirty="0" smtClean="0"/>
              <a:t>Data Warehouse / Business Intelligence / Analytics</a:t>
            </a:r>
          </a:p>
          <a:p>
            <a:r>
              <a:rPr lang="en-US" dirty="0" smtClean="0"/>
              <a:t>Managed Care Enrollment Broker</a:t>
            </a:r>
          </a:p>
          <a:p>
            <a:r>
              <a:rPr lang="en-US" dirty="0" smtClean="0"/>
              <a:t>Integration Platform (MITRE RA team)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72400" y="1905000"/>
            <a:ext cx="4022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CNSI </a:t>
            </a:r>
            <a:r>
              <a:rPr lang="mr-IN" dirty="0" smtClean="0"/>
              <a:t>–</a:t>
            </a:r>
            <a:r>
              <a:rPr lang="en-US" dirty="0" smtClean="0"/>
              <a:t> will provide #2 and #3 by 6/27</a:t>
            </a:r>
          </a:p>
          <a:p>
            <a:r>
              <a:rPr lang="en-US" dirty="0" smtClean="0"/>
              <a:t>Vermont - </a:t>
            </a:r>
            <a:r>
              <a:rPr lang="en-US" dirty="0" smtClean="0"/>
              <a:t>#3?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7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github.com/MITA-Governance-Board/Reference-Architecture</a:t>
            </a:r>
            <a:endParaRPr lang="en-US" dirty="0" smtClean="0"/>
          </a:p>
          <a:p>
            <a:r>
              <a:rPr lang="en-US" dirty="0" smtClean="0"/>
              <a:t>Please </a:t>
            </a:r>
            <a:r>
              <a:rPr lang="en-US" dirty="0" smtClean="0"/>
              <a:t>send me all GitHub user names that will need repository </a:t>
            </a:r>
            <a:r>
              <a:rPr lang="en-US" dirty="0" smtClean="0"/>
              <a:t>access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5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MITRE </a:t>
            </a:r>
            <a:r>
              <a:rPr lang="en-US" dirty="0" smtClean="0"/>
              <a:t>is working on a service definition “template” to be released to members early next week for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6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64746</TotalTime>
  <Words>177</Words>
  <Application>Microsoft Macintosh PowerPoint</Application>
  <PresentationFormat>Widescreen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 Black</vt:lpstr>
      <vt:lpstr>Calibri</vt:lpstr>
      <vt:lpstr>Helvetica LT Std</vt:lpstr>
      <vt:lpstr>Mangal</vt:lpstr>
      <vt:lpstr>Times New Roman</vt:lpstr>
      <vt:lpstr>Trebuchet MS</vt:lpstr>
      <vt:lpstr>Verdana</vt:lpstr>
      <vt:lpstr>Wingdings</vt:lpstr>
      <vt:lpstr>Arial</vt:lpstr>
      <vt:lpstr>Office Theme</vt:lpstr>
      <vt:lpstr>Advancing the Medicaid IT Enterprise Project </vt:lpstr>
      <vt:lpstr>Agenda</vt:lpstr>
      <vt:lpstr>Common MES Functional Areas Across States</vt:lpstr>
      <vt:lpstr>GitHub</vt:lpstr>
      <vt:lpstr>Next week</vt:lpstr>
    </vt:vector>
  </TitlesOfParts>
  <Company>The MITRE Corporation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2267</cp:revision>
  <cp:lastPrinted>2017-01-20T15:08:41Z</cp:lastPrinted>
  <dcterms:created xsi:type="dcterms:W3CDTF">2012-10-22T21:49:00Z</dcterms:created>
  <dcterms:modified xsi:type="dcterms:W3CDTF">2017-06-30T15:50:20Z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