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79AF-F33A-4EE8-8C92-4E99B36FB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Genetic engineering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39791-93A6-4F0B-8EEA-73B940622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Known as genetic modification or genetic manipulation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1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3295B1-F46C-4A84-B495-B8A57901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5" y="3882887"/>
            <a:ext cx="4412638" cy="24914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82EC6-360A-45FF-8245-E85778C1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5774"/>
            <a:ext cx="8596668" cy="6708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Effects on Business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99BFA-EF14-4F27-B398-00A8EED94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25217"/>
            <a:ext cx="4185623" cy="384313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 dirty="0"/>
              <a:t>Medicine &amp; Research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CA978-F0C9-424F-AF3B-C921EE53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881809"/>
            <a:ext cx="4185617" cy="2120348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 is possible to create animal model organisms of human diseases</a:t>
            </a:r>
          </a:p>
          <a:p>
            <a:pPr>
              <a:buAutoNum type="arabicPeriod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genetic engineering has the potential to cure genetic diseases through gene therapy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771C5-C995-4144-86C5-1B4E75D3B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25217"/>
            <a:ext cx="4185618" cy="384313"/>
          </a:xfrm>
          <a:solidFill>
            <a:schemeClr val="accent1"/>
          </a:solidFill>
        </p:spPr>
        <p:txBody>
          <a:bodyPr/>
          <a:lstStyle/>
          <a:p>
            <a:r>
              <a:rPr lang="en-US" altLang="zh-CN" dirty="0"/>
              <a:t>Industrial &amp; Agriculture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8CA4D-22E5-4C58-9C0F-FF4823CF9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881809"/>
            <a:ext cx="4185617" cy="4159554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produce drugs can also have industrial applications such as producing enzymes for laundry detergent, cheeses and other products</a:t>
            </a:r>
          </a:p>
          <a:p>
            <a:pPr>
              <a:buAutoNum type="arabicPeriod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rise of 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commercialised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genetically modified crops has provided economic benefit to farmers in many different countries.</a:t>
            </a:r>
          </a:p>
          <a:p>
            <a:pPr>
              <a:buAutoNum type="arabicPeriod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Organisms can have their cells transformed with a gene coding for a useful protein 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5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74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Genetic engineering</vt:lpstr>
      <vt:lpstr>Effects on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engineering</dc:title>
  <dc:creator>Chris Sun</dc:creator>
  <cp:lastModifiedBy>Chris Sun</cp:lastModifiedBy>
  <cp:revision>3</cp:revision>
  <dcterms:created xsi:type="dcterms:W3CDTF">2019-06-10T02:48:52Z</dcterms:created>
  <dcterms:modified xsi:type="dcterms:W3CDTF">2019-06-10T03:09:49Z</dcterms:modified>
</cp:coreProperties>
</file>