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8"/>
  </p:handoutMasterIdLst>
  <p:sldIdLst>
    <p:sldId id="262" r:id="rId3"/>
    <p:sldId id="277" r:id="rId4"/>
    <p:sldId id="283" r:id="rId5"/>
    <p:sldId id="264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AB82"/>
    <a:srgbClr val="0D0E12"/>
    <a:srgbClr val="FBFDE6"/>
    <a:srgbClr val="F6D2CD"/>
    <a:srgbClr val="916D69"/>
    <a:srgbClr val="F1CDC7"/>
    <a:srgbClr val="C29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50" y="-54"/>
      </p:cViewPr>
      <p:guideLst>
        <p:guide orient="horz" pos="1632"/>
        <p:guide pos="29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ADD4B-6C57-4697-B262-D3378EF52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 smtClean="0">
                <a:sym typeface="+mn-ea"/>
              </a:rPr>
              <a:t>Click to edit Master text style</a:t>
            </a:r>
            <a:endParaRPr lang="zh-CN" altLang="en-US" sz="1200" smtClean="0"/>
          </a:p>
          <a:p>
            <a:pPr lvl="1"/>
            <a:r>
              <a:rPr lang="zh-CN" altLang="en-US" sz="1200" smtClean="0">
                <a:sym typeface="+mn-ea"/>
              </a:rPr>
              <a:t>Second level</a:t>
            </a:r>
            <a:endParaRPr lang="zh-CN" altLang="en-US" sz="1200" smtClean="0"/>
          </a:p>
          <a:p>
            <a:pPr lvl="2"/>
            <a:r>
              <a:rPr lang="zh-CN" altLang="en-US" sz="1200" smtClean="0">
                <a:sym typeface="+mn-ea"/>
              </a:rPr>
              <a:t>Third level</a:t>
            </a:r>
            <a:endParaRPr lang="zh-CN" altLang="en-US" sz="1200" smtClean="0"/>
          </a:p>
          <a:p>
            <a:pPr lvl="3"/>
            <a:r>
              <a:rPr lang="zh-CN" altLang="en-US" sz="1200" smtClean="0">
                <a:sym typeface="+mn-ea"/>
              </a:rPr>
              <a:t>Fourth level</a:t>
            </a:r>
            <a:endParaRPr lang="zh-CN" altLang="en-US" sz="1200" smtClean="0"/>
          </a:p>
          <a:p>
            <a:pPr lvl="4"/>
            <a:r>
              <a:rPr lang="zh-CN" altLang="en-US" sz="1200" smtClean="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D619F-CDD8-4BBD-B5B1-DB4D107B24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1773-C543-45ED-9143-F12A86732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5A079F21-3BE8-4E0A-A2CF-C18BDEAD91D7}" type="datetime1">
              <a:rPr lang="zh-CN" altLang="en-US"/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/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 hasCustomPrompt="1"/>
          </p:nvPr>
        </p:nvSpPr>
        <p:spPr>
          <a:xfrm>
            <a:off x="528152" y="1268157"/>
            <a:ext cx="1371600" cy="1371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en-US"/>
              <a:t> </a:t>
            </a:r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 hasCustomPrompt="1"/>
          </p:nvPr>
        </p:nvSpPr>
        <p:spPr>
          <a:xfrm>
            <a:off x="2187873" y="1268157"/>
            <a:ext cx="1371600" cy="1371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en-US"/>
              <a:t> </a:t>
            </a:r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 hasCustomPrompt="1"/>
          </p:nvPr>
        </p:nvSpPr>
        <p:spPr>
          <a:xfrm>
            <a:off x="3867152" y="1256371"/>
            <a:ext cx="1371600" cy="1371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en-US"/>
              <a:t> </a:t>
            </a:r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 hasCustomPrompt="1"/>
          </p:nvPr>
        </p:nvSpPr>
        <p:spPr>
          <a:xfrm>
            <a:off x="5545595" y="1262264"/>
            <a:ext cx="1371600" cy="1371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en-US"/>
              <a:t> </a:t>
            </a:r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 hasCustomPrompt="1"/>
          </p:nvPr>
        </p:nvSpPr>
        <p:spPr>
          <a:xfrm>
            <a:off x="7223199" y="1268157"/>
            <a:ext cx="1371600" cy="1371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780311" y="4155895"/>
            <a:ext cx="10210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gradFill>
                  <a:gsLst>
                    <a:gs pos="0">
                      <a:srgbClr val="C1AB82"/>
                    </a:gs>
                    <a:gs pos="100000">
                      <a:srgbClr val="FBFDE6"/>
                    </a:gs>
                  </a:gsLst>
                  <a:lin ang="5400000" scaled="1"/>
                </a:gradFill>
                <a:latin typeface="时尚中黑简体" pitchFamily="2" charset="-122"/>
                <a:ea typeface="时尚中黑简体" pitchFamily="2" charset="-122"/>
              </a:rPr>
              <a:t>By MITCHELL</a:t>
            </a:r>
            <a:endParaRPr lang="en-US" altLang="zh-CN" sz="1200" dirty="0" smtClean="0">
              <a:gradFill>
                <a:gsLst>
                  <a:gs pos="0">
                    <a:srgbClr val="C1AB82"/>
                  </a:gs>
                  <a:gs pos="100000">
                    <a:srgbClr val="FBFDE6"/>
                  </a:gs>
                </a:gsLst>
                <a:lin ang="5400000" scaled="1"/>
              </a:gradFill>
              <a:latin typeface="时尚中黑简体" pitchFamily="2" charset="-122"/>
              <a:ea typeface="时尚中黑简体" pitchFamily="2" charset="-122"/>
            </a:endParaRPr>
          </a:p>
        </p:txBody>
      </p:sp>
      <p:pic>
        <p:nvPicPr>
          <p:cNvPr id="4" name="Picture 3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5875" y="1923415"/>
            <a:ext cx="3780790" cy="6013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738880" y="1059815"/>
            <a:ext cx="166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 to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988310" y="3075305"/>
            <a:ext cx="3248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 were we take your security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   to another level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46"/>
          <p:cNvSpPr txBox="1"/>
          <p:nvPr/>
        </p:nvSpPr>
        <p:spPr>
          <a:xfrm>
            <a:off x="5404485" y="2206625"/>
            <a:ext cx="1473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gradFill>
                  <a:gsLst>
                    <a:gs pos="0">
                      <a:srgbClr val="C1AB82"/>
                    </a:gs>
                    <a:gs pos="100000">
                      <a:srgbClr val="FBFDE6"/>
                    </a:gs>
                  </a:gsLst>
                  <a:path path="circle">
                    <a:fillToRect l="100000" t="100000"/>
                  </a:path>
                </a:gradFill>
                <a:latin typeface="Dotum" panose="020B0600000101010101" pitchFamily="34" charset="-127"/>
                <a:ea typeface="Dotum" panose="020B0600000101010101" pitchFamily="34" charset="-127"/>
              </a:rPr>
              <a:t>HTML</a:t>
            </a:r>
            <a:endParaRPr lang="en-US" altLang="zh-CN" sz="1400" b="1" dirty="0" smtClean="0">
              <a:gradFill>
                <a:gsLst>
                  <a:gs pos="0">
                    <a:srgbClr val="C1AB82"/>
                  </a:gs>
                  <a:gs pos="100000">
                    <a:srgbClr val="FBFDE6"/>
                  </a:gs>
                </a:gsLst>
                <a:path path="circle">
                  <a:fillToRect l="100000" t="100000"/>
                </a:path>
              </a:gra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6" name="文本框 46"/>
          <p:cNvSpPr txBox="1"/>
          <p:nvPr/>
        </p:nvSpPr>
        <p:spPr>
          <a:xfrm>
            <a:off x="5619750" y="2926715"/>
            <a:ext cx="1473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gradFill>
                  <a:gsLst>
                    <a:gs pos="0">
                      <a:srgbClr val="C1AB82"/>
                    </a:gs>
                    <a:gs pos="100000">
                      <a:srgbClr val="FBFDE6"/>
                    </a:gs>
                  </a:gsLst>
                  <a:path path="circle">
                    <a:fillToRect l="100000" t="100000"/>
                  </a:path>
                </a:gradFill>
                <a:latin typeface="Dotum" panose="020B0600000101010101" pitchFamily="34" charset="-127"/>
                <a:ea typeface="Dotum" panose="020B0600000101010101" pitchFamily="34" charset="-127"/>
              </a:rPr>
              <a:t>Java-script</a:t>
            </a:r>
            <a:endParaRPr lang="en-US" altLang="zh-CN" sz="1400" b="1" dirty="0" smtClean="0">
              <a:gradFill>
                <a:gsLst>
                  <a:gs pos="0">
                    <a:srgbClr val="C1AB82"/>
                  </a:gs>
                  <a:gs pos="100000">
                    <a:srgbClr val="FBFDE6"/>
                  </a:gs>
                </a:gsLst>
                <a:path path="circle">
                  <a:fillToRect l="100000" t="100000"/>
                </a:path>
              </a:gra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7" name="文本框 46"/>
          <p:cNvSpPr txBox="1"/>
          <p:nvPr/>
        </p:nvSpPr>
        <p:spPr>
          <a:xfrm>
            <a:off x="5507990" y="2566670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gradFill>
                  <a:gsLst>
                    <a:gs pos="0">
                      <a:srgbClr val="C1AB82"/>
                    </a:gs>
                    <a:gs pos="100000">
                      <a:srgbClr val="FBFDE6"/>
                    </a:gs>
                  </a:gsLst>
                  <a:path path="circle">
                    <a:fillToRect l="100000" t="100000"/>
                  </a:path>
                </a:gradFill>
                <a:latin typeface="Dotum" panose="020B0600000101010101" pitchFamily="34" charset="-127"/>
                <a:ea typeface="Dotum" panose="020B0600000101010101" pitchFamily="34" charset="-127"/>
              </a:rPr>
              <a:t>CSS  </a:t>
            </a:r>
            <a:endParaRPr lang="en-US" altLang="zh-CN" sz="1400" b="1" dirty="0" smtClean="0">
              <a:gradFill>
                <a:gsLst>
                  <a:gs pos="0">
                    <a:srgbClr val="C1AB82"/>
                  </a:gs>
                  <a:gs pos="100000">
                    <a:srgbClr val="FBFDE6"/>
                  </a:gs>
                </a:gsLst>
                <a:path path="circle">
                  <a:fillToRect l="100000" t="100000"/>
                </a:path>
              </a:gra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59840" y="1125220"/>
            <a:ext cx="177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00000"/>
              </a:lnSpc>
            </a:pPr>
            <a:r>
              <a:rPr lang="en-US" sz="2400" b="1">
                <a:solidFill>
                  <a:schemeClr val="bg1"/>
                </a:solidFill>
              </a:rPr>
              <a:t>Soft ware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91505" y="1131570"/>
            <a:ext cx="177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2400" b="1">
                <a:solidFill>
                  <a:schemeClr val="bg1"/>
                </a:solidFill>
              </a:rPr>
              <a:t>Language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84345" y="555625"/>
            <a:ext cx="0" cy="389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39115" y="2424430"/>
            <a:ext cx="3129280" cy="737870"/>
            <a:chOff x="849" y="2575"/>
            <a:chExt cx="4928" cy="1162"/>
          </a:xfrm>
        </p:grpSpPr>
        <p:sp>
          <p:nvSpPr>
            <p:cNvPr id="47" name="文本框 46"/>
            <p:cNvSpPr txBox="1"/>
            <p:nvPr/>
          </p:nvSpPr>
          <p:spPr>
            <a:xfrm>
              <a:off x="852" y="2578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 smtClean="0">
                  <a:gradFill>
                    <a:gsLst>
                      <a:gs pos="0">
                        <a:srgbClr val="C1AB82"/>
                      </a:gs>
                      <a:gs pos="100000">
                        <a:srgbClr val="FBFDE6"/>
                      </a:gs>
                    </a:gsLst>
                    <a:path path="circle">
                      <a:fillToRect l="100000" t="100000"/>
                    </a:path>
                  </a:gradFill>
                  <a:latin typeface="Dotum" panose="020B0600000101010101" pitchFamily="34" charset="-127"/>
                  <a:ea typeface="Dotum" panose="020B0600000101010101" pitchFamily="34" charset="-127"/>
                </a:rPr>
                <a:t>Vs Code</a:t>
              </a:r>
              <a:endParaRPr lang="en-US" altLang="zh-CN" sz="1400" b="1" dirty="0" smtClean="0">
                <a:gradFill>
                  <a:gsLst>
                    <a:gs pos="0">
                      <a:srgbClr val="C1AB82"/>
                    </a:gs>
                    <a:gs pos="100000">
                      <a:srgbClr val="FBFDE6"/>
                    </a:gs>
                  </a:gsLst>
                  <a:path path="circle">
                    <a:fillToRect l="100000" t="100000"/>
                  </a:path>
                </a:gra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3" name="文本框 46"/>
            <p:cNvSpPr txBox="1"/>
            <p:nvPr/>
          </p:nvSpPr>
          <p:spPr>
            <a:xfrm>
              <a:off x="3419" y="2575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 smtClean="0">
                  <a:gradFill>
                    <a:gsLst>
                      <a:gs pos="0">
                        <a:srgbClr val="C1AB82"/>
                      </a:gs>
                      <a:gs pos="100000">
                        <a:srgbClr val="FBFDE6"/>
                      </a:gs>
                    </a:gsLst>
                    <a:path path="circle">
                      <a:fillToRect l="100000" t="100000"/>
                    </a:path>
                  </a:gradFill>
                  <a:latin typeface="Dotum" panose="020B0600000101010101" pitchFamily="34" charset="-127"/>
                  <a:ea typeface="Dotum" panose="020B0600000101010101" pitchFamily="34" charset="-127"/>
                </a:rPr>
                <a:t>Netlify</a:t>
              </a:r>
              <a:endParaRPr lang="zh-CN" altLang="en-US" b="1" dirty="0">
                <a:gradFill>
                  <a:gsLst>
                    <a:gs pos="0">
                      <a:srgbClr val="C1AB82"/>
                    </a:gs>
                    <a:gs pos="100000">
                      <a:srgbClr val="FBFDE6"/>
                    </a:gs>
                  </a:gsLst>
                  <a:path path="circle">
                    <a:fillToRect l="100000" t="100000"/>
                  </a:path>
                </a:gra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4" name="文本框 46"/>
            <p:cNvSpPr txBox="1"/>
            <p:nvPr/>
          </p:nvSpPr>
          <p:spPr>
            <a:xfrm>
              <a:off x="849" y="3255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gradFill>
                    <a:gsLst>
                      <a:gs pos="0">
                        <a:srgbClr val="C1AB82"/>
                      </a:gs>
                      <a:gs pos="100000">
                        <a:srgbClr val="FBFDE6"/>
                      </a:gs>
                    </a:gsLst>
                    <a:path path="circle">
                      <a:fillToRect l="100000" t="100000"/>
                    </a:path>
                  </a:gradFill>
                  <a:latin typeface="Dotum" panose="020B0600000101010101" pitchFamily="34" charset="-127"/>
                  <a:ea typeface="Dotum" panose="020B0600000101010101" pitchFamily="34" charset="-127"/>
                </a:rPr>
                <a:t>Chrome</a:t>
              </a:r>
              <a:endParaRPr lang="en-US" altLang="zh-CN" sz="1400" b="1" dirty="0">
                <a:gradFill>
                  <a:gsLst>
                    <a:gs pos="0">
                      <a:srgbClr val="C1AB82"/>
                    </a:gs>
                    <a:gs pos="100000">
                      <a:srgbClr val="FBFDE6"/>
                    </a:gs>
                  </a:gsLst>
                  <a:path path="circle">
                    <a:fillToRect l="100000" t="100000"/>
                  </a:path>
                </a:gra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4" name="文本框 46"/>
            <p:cNvSpPr txBox="1"/>
            <p:nvPr/>
          </p:nvSpPr>
          <p:spPr>
            <a:xfrm>
              <a:off x="3457" y="3255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 smtClean="0">
                  <a:gradFill>
                    <a:gsLst>
                      <a:gs pos="0">
                        <a:srgbClr val="C1AB82"/>
                      </a:gs>
                      <a:gs pos="100000">
                        <a:srgbClr val="FBFDE6"/>
                      </a:gs>
                    </a:gsLst>
                    <a:path path="circle">
                      <a:fillToRect l="100000" t="100000"/>
                    </a:path>
                  </a:gradFill>
                  <a:latin typeface="Dotum" panose="020B0600000101010101" pitchFamily="34" charset="-127"/>
                  <a:ea typeface="Dotum" panose="020B0600000101010101" pitchFamily="34" charset="-127"/>
                </a:rPr>
                <a:t>Git hub</a:t>
              </a:r>
              <a:endParaRPr lang="zh-CN" altLang="en-US" b="1" dirty="0">
                <a:gradFill>
                  <a:gsLst>
                    <a:gs pos="0">
                      <a:srgbClr val="C1AB82"/>
                    </a:gs>
                    <a:gs pos="100000">
                      <a:srgbClr val="FBFDE6"/>
                    </a:gs>
                  </a:gsLst>
                  <a:path path="circle">
                    <a:fillToRect l="100000" t="100000"/>
                  </a:path>
                </a:gra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185160" y="4075430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Website Snip Shot 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57680" y="3075940"/>
            <a:ext cx="157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Home Page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831840" y="3075940"/>
            <a:ext cx="169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Dashboard Page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Placeholder 6" descr="landpageimg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t="14500" r="2724" b="3799"/>
          <a:stretch>
            <a:fillRect/>
          </a:stretch>
        </p:blipFill>
        <p:spPr>
          <a:xfrm>
            <a:off x="1259840" y="1131570"/>
            <a:ext cx="2728595" cy="1485900"/>
          </a:xfrm>
          <a:prstGeom prst="rect">
            <a:avLst/>
          </a:prstGeom>
        </p:spPr>
      </p:pic>
      <p:pic>
        <p:nvPicPr>
          <p:cNvPr id="8" name="Picture Placeholder 7" descr="dashbordsnipshot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280025" y="1131570"/>
            <a:ext cx="2799080" cy="151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82415" y="4300220"/>
            <a:ext cx="979805" cy="1562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14650" y="1778635"/>
            <a:ext cx="3088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en-US" sz="54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Presentation</Application>
  <PresentationFormat>全屏显示(16:9)</PresentationFormat>
  <Paragraphs>33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Dotum</vt:lpstr>
      <vt:lpstr>Malgun Gothic</vt:lpstr>
      <vt:lpstr>时尚中黑简体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MITCHIGAN</cp:lastModifiedBy>
  <cp:revision>151</cp:revision>
  <dcterms:created xsi:type="dcterms:W3CDTF">2015-11-17T08:11:00Z</dcterms:created>
  <dcterms:modified xsi:type="dcterms:W3CDTF">2022-09-19T11:25:01Z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1033-11.2.0.11306</vt:lpwstr>
  </property>
  <property fmtid="{D5CDD505-2E9C-101B-9397-08002B2CF9AE}" pid="3" name="ICV">
    <vt:lpwstr>B0CAA672257A412F9C2FD6272FEB55D0</vt:lpwstr>
  </property>
</Properties>
</file>