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9A73-6E75-4DAC-B980-3BBA5559458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0F07410-908E-493F-A96C-6336F6CE4C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22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9A73-6E75-4DAC-B980-3BBA5559458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410-908E-493F-A96C-6336F6CE4C6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9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9A73-6E75-4DAC-B980-3BBA5559458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410-908E-493F-A96C-6336F6CE4C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69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9A73-6E75-4DAC-B980-3BBA5559458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410-908E-493F-A96C-6336F6CE4C6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53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9A73-6E75-4DAC-B980-3BBA5559458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410-908E-493F-A96C-6336F6CE4C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31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9A73-6E75-4DAC-B980-3BBA5559458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410-908E-493F-A96C-6336F6CE4C6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82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9A73-6E75-4DAC-B980-3BBA5559458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410-908E-493F-A96C-6336F6CE4C6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06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9A73-6E75-4DAC-B980-3BBA5559458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410-908E-493F-A96C-6336F6CE4C6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55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9A73-6E75-4DAC-B980-3BBA5559458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410-908E-493F-A96C-6336F6CE4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4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9A73-6E75-4DAC-B980-3BBA5559458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410-908E-493F-A96C-6336F6CE4C6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49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39F9A73-6E75-4DAC-B980-3BBA5559458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410-908E-493F-A96C-6336F6CE4C6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76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F9A73-6E75-4DAC-B980-3BBA5559458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0F07410-908E-493F-A96C-6336F6CE4C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96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E6655-C938-4B39-A239-8728C6CC34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Speech Emotion Detector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C88F0-EA03-4034-BFA7-35B54ED9A3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Mitesh</a:t>
            </a:r>
            <a:r>
              <a:rPr lang="en-US" dirty="0"/>
              <a:t> </a:t>
            </a:r>
            <a:r>
              <a:rPr lang="en-US" dirty="0" err="1"/>
              <a:t>Puthran</a:t>
            </a:r>
            <a:endParaRPr lang="en-US" dirty="0"/>
          </a:p>
          <a:p>
            <a:r>
              <a:rPr lang="en-US" dirty="0"/>
              <a:t>Derek Hung</a:t>
            </a:r>
          </a:p>
        </p:txBody>
      </p:sp>
    </p:spTree>
    <p:extLst>
      <p:ext uri="{BB962C8B-B14F-4D97-AF65-F5344CB8AC3E}">
        <p14:creationId xmlns:p14="http://schemas.microsoft.com/office/powerpoint/2010/main" val="2394605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DB01C-5F7D-4368-9A59-E886DF115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380" y="2302393"/>
            <a:ext cx="5129734" cy="1049235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8ABA3-7635-4BC4-BB66-F04E88093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37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BC73-D675-4F04-A218-8FBE09A5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1929-2156-4DD4-B904-AEA249BAD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 worked best</a:t>
            </a:r>
          </a:p>
          <a:p>
            <a:r>
              <a:rPr lang="en-US" dirty="0"/>
              <a:t>Model accurately identified male and female voice </a:t>
            </a:r>
            <a:r>
              <a:rPr lang="en-US" dirty="0" err="1"/>
              <a:t>everytime</a:t>
            </a:r>
            <a:r>
              <a:rPr lang="en-US" dirty="0"/>
              <a:t>.</a:t>
            </a:r>
          </a:p>
          <a:p>
            <a:r>
              <a:rPr lang="en-US" dirty="0"/>
              <a:t>In the future we could use sequence to sequence model to generate different sounds based on emotions.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75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E929-5423-43D7-92E0-9478AC05F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088" y="2485274"/>
            <a:ext cx="6760604" cy="10492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C304-4139-428E-B2DB-99442E8E4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0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08BC-6D42-41E8-B5F0-BF47A22C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64A99-6C42-4119-9C13-CCE0F67EC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Detects emotion through speech</a:t>
            </a:r>
          </a:p>
          <a:p>
            <a:r>
              <a:rPr lang="en-US" dirty="0"/>
              <a:t>Uses five emotions: fearful, anger, happy, sad, calm</a:t>
            </a:r>
          </a:p>
          <a:p>
            <a:r>
              <a:rPr lang="en-US" dirty="0"/>
              <a:t>Can be used in variety of functions</a:t>
            </a:r>
          </a:p>
          <a:p>
            <a:r>
              <a:rPr lang="en-US" dirty="0"/>
              <a:t>Marketing </a:t>
            </a:r>
          </a:p>
          <a:p>
            <a:r>
              <a:rPr lang="en-US" dirty="0"/>
              <a:t>Safety- cars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1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15EB-D0DC-47B7-B700-26CEA7DE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B796C-4838-4309-B3A8-2BF764939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used two datasets:</a:t>
            </a:r>
          </a:p>
          <a:p>
            <a:r>
              <a:rPr lang="en-US" dirty="0"/>
              <a:t>The Ryerson Audio-Visual Database of Emotional Speech and Song</a:t>
            </a:r>
          </a:p>
          <a:p>
            <a:pPr lvl="1"/>
            <a:r>
              <a:rPr lang="en-US" dirty="0"/>
              <a:t>24 Actors(12 female and 12 males) </a:t>
            </a:r>
          </a:p>
          <a:p>
            <a:r>
              <a:rPr lang="en-US" dirty="0"/>
              <a:t> Surrey Audio-Visual Expressed Emotion (SAVEE) </a:t>
            </a:r>
          </a:p>
          <a:p>
            <a:pPr lvl="1"/>
            <a:r>
              <a:rPr lang="en-US" dirty="0"/>
              <a:t>4 Actors (4 males)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All the audio files are in wav format. </a:t>
            </a:r>
          </a:p>
          <a:p>
            <a:pPr marL="0" indent="0">
              <a:buNone/>
            </a:pPr>
            <a:r>
              <a:rPr lang="en-US" dirty="0"/>
              <a:t>The audio files have unique identifiers which allow us to classify them into 5 different emotions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03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1668-FADB-4E1B-B581-CB3C4F16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B3A69-C28E-4632-AD9A-BA9925E83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Loading data to extract features</a:t>
            </a:r>
          </a:p>
          <a:p>
            <a:r>
              <a:rPr lang="en-US" dirty="0" err="1"/>
              <a:t>Librosa</a:t>
            </a:r>
            <a:r>
              <a:rPr lang="en-US" dirty="0"/>
              <a:t> is the library for music and audio analysis.</a:t>
            </a:r>
          </a:p>
          <a:p>
            <a:r>
              <a:rPr lang="en-US" dirty="0"/>
              <a:t>Features are MFCC(Mel Frequency Cepstral Coefficient). (Array of values) which are extracted from the audio files</a:t>
            </a:r>
          </a:p>
          <a:p>
            <a:r>
              <a:rPr lang="en-US" dirty="0"/>
              <a:t>Separated out males and females voice. </a:t>
            </a:r>
          </a:p>
          <a:p>
            <a:r>
              <a:rPr lang="en-US" dirty="0"/>
              <a:t>Audio files were processed at 44Khz to extract more unique features from the audio files.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0E0A3-5A89-44C3-A3F6-FFBACE642F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11" t="24872" r="54918" b="28985"/>
          <a:stretch/>
        </p:blipFill>
        <p:spPr>
          <a:xfrm>
            <a:off x="8393775" y="235130"/>
            <a:ext cx="1541532" cy="1540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5B65ED-F404-4D3C-8CD3-2FFE67CFE6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67" t="30222" r="38667" b="36296"/>
          <a:stretch/>
        </p:blipFill>
        <p:spPr>
          <a:xfrm>
            <a:off x="2957286" y="4816936"/>
            <a:ext cx="5220063" cy="204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8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695B6-5305-43BB-9F68-36618101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02B45-2579-4C70-9D6C-126AAA2BE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out with MLP, LSTM and CNN models</a:t>
            </a:r>
          </a:p>
          <a:p>
            <a:r>
              <a:rPr lang="en-US" dirty="0"/>
              <a:t>CNN gave better accuracy due to our project being a classification problem.</a:t>
            </a:r>
          </a:p>
          <a:p>
            <a:r>
              <a:rPr lang="en-US" dirty="0"/>
              <a:t>Tuned CNN further to get max accuracy.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B836D4-156F-4153-92A7-A579795D3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574" y="3285704"/>
            <a:ext cx="3901778" cy="34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2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B017B-EB87-4122-8C6B-E26CF5FE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0CAD7-19FE-4780-A202-C0FED8FFB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a 8 layer MLP model which gave an accuracy of around 25% which was very low with epoch size of 550 and batch size of 32.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8329C-C4CD-4DDC-BBCE-76BE56C41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341" y="3060921"/>
            <a:ext cx="4292877" cy="354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1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0F16F-9858-4396-8CDB-E1ACF72FE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0D88A-E7F0-468B-AAD4-73BA70310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 model gave an max accuracy of 15 % on 50 epochs and batch size of 32.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66D98-27C7-4118-B0D1-B8195FC75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377" y="2913958"/>
            <a:ext cx="3924640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31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95FBD-1019-4A5D-97E8-C58D2935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6AA42-6E89-41BB-ACC4-D4D0B97F2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 model was suited for our classification problem. So after tuning it we were able to get a maximum accuracy of around 70% for 1000 epoch and batch size of 32.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46FA7-0318-4C32-A324-8FC990A3E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847" y="3015738"/>
            <a:ext cx="4138079" cy="362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04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21FA1-82B9-4169-9DB0-4C5E46C5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2C605-1838-4433-8BA3-5749CFFF1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training the model, we tested it out on our test data to get the following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E78FD-8AE7-41A6-A853-529ED720E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966" y="2560202"/>
            <a:ext cx="4217246" cy="412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455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144</TotalTime>
  <Words>291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Speech Emotion Detector Design</vt:lpstr>
      <vt:lpstr>Introduction</vt:lpstr>
      <vt:lpstr>Dataset</vt:lpstr>
      <vt:lpstr>Processing data</vt:lpstr>
      <vt:lpstr>Model building</vt:lpstr>
      <vt:lpstr>MLP</vt:lpstr>
      <vt:lpstr>LSTM</vt:lpstr>
      <vt:lpstr>CNN</vt:lpstr>
      <vt:lpstr>Prediction</vt:lpstr>
      <vt:lpstr>Live demo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Emotion Detector Design</dc:title>
  <dc:creator>Derek</dc:creator>
  <cp:lastModifiedBy>Mitesh Puthran</cp:lastModifiedBy>
  <cp:revision>13</cp:revision>
  <dcterms:created xsi:type="dcterms:W3CDTF">2017-12-15T18:48:12Z</dcterms:created>
  <dcterms:modified xsi:type="dcterms:W3CDTF">2017-12-15T21:18:34Z</dcterms:modified>
</cp:coreProperties>
</file>