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90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20C4-0EF9-4870-80B1-EF60FB8891A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D93F-8BCA-4D67-8495-80CB8233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9D8294-6AB0-3A43-71C1-8372FA85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015" y="2037373"/>
            <a:ext cx="5180982" cy="15440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You are cordially invited to </a:t>
            </a:r>
          </a:p>
          <a:p>
            <a:r>
              <a:rPr lang="en-US" sz="2000" dirty="0">
                <a:latin typeface="Bell MT" panose="02020503060305020303" pitchFamily="18" charset="0"/>
              </a:rPr>
              <a:t>the wedding of</a:t>
            </a:r>
          </a:p>
          <a:p>
            <a:r>
              <a:rPr lang="en-US" sz="4400" b="1" dirty="0" smtClean="0">
                <a:latin typeface="Edwardian Script ITC" panose="030303020407070D0804" pitchFamily="66" charset="0"/>
              </a:rPr>
              <a:t>MARIA AKTHER MITHILA</a:t>
            </a:r>
            <a:endParaRPr lang="en-US" sz="4400" b="1" dirty="0">
              <a:latin typeface="Edwardian Script ITC" panose="030303020407070D0804" pitchFamily="66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18B461-087F-1C1F-7D66-3FF1E737D63D}"/>
              </a:ext>
            </a:extLst>
          </p:cNvPr>
          <p:cNvSpPr/>
          <p:nvPr/>
        </p:nvSpPr>
        <p:spPr>
          <a:xfrm rot="18658645">
            <a:off x="1202010" y="734678"/>
            <a:ext cx="6530191" cy="6273126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4">
            <a:extLst>
              <a:ext uri="{FF2B5EF4-FFF2-40B4-BE49-F238E27FC236}">
                <a16:creationId xmlns:a16="http://schemas.microsoft.com/office/drawing/2014/main" xmlns="" id="{551FABB7-D9FC-B1D0-A16C-C84DA09163FB}"/>
              </a:ext>
            </a:extLst>
          </p:cNvPr>
          <p:cNvSpPr/>
          <p:nvPr/>
        </p:nvSpPr>
        <p:spPr>
          <a:xfrm rot="18149751">
            <a:off x="1287301" y="684610"/>
            <a:ext cx="6530191" cy="6273126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4">
            <a:extLst>
              <a:ext uri="{FF2B5EF4-FFF2-40B4-BE49-F238E27FC236}">
                <a16:creationId xmlns:a16="http://schemas.microsoft.com/office/drawing/2014/main" xmlns="" id="{6ADCCA41-F9F1-91BC-B98E-956C6FEA8C04}"/>
              </a:ext>
            </a:extLst>
          </p:cNvPr>
          <p:cNvSpPr/>
          <p:nvPr/>
        </p:nvSpPr>
        <p:spPr>
          <a:xfrm rot="19643858">
            <a:off x="1582941" y="1062099"/>
            <a:ext cx="6038123" cy="6117491"/>
          </a:xfrm>
          <a:custGeom>
            <a:avLst/>
            <a:gdLst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553065 w 4424517"/>
              <a:gd name="connsiteY5" fmla="*/ 553065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553065 w 4424517"/>
              <a:gd name="connsiteY9" fmla="*/ 553065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3871452 w 4424517"/>
              <a:gd name="connsiteY8" fmla="*/ 553065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4309 w 4424517"/>
              <a:gd name="connsiteY5" fmla="*/ 350640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354309 w 4424517"/>
              <a:gd name="connsiteY9" fmla="*/ 350640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185405 w 4424517"/>
              <a:gd name="connsiteY8" fmla="*/ 253397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553065 w 4424517"/>
              <a:gd name="connsiteY6" fmla="*/ 4874341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3871452 w 4424517"/>
              <a:gd name="connsiteY7" fmla="*/ 4874341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180314 w 4424517"/>
              <a:gd name="connsiteY7" fmla="*/ 5250187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109 w 4424517"/>
              <a:gd name="connsiteY8" fmla="*/ 93658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126137 w 4424517"/>
              <a:gd name="connsiteY5" fmla="*/ 163128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126137 w 4424517"/>
              <a:gd name="connsiteY9" fmla="*/ 16312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267519 w 4424517"/>
              <a:gd name="connsiteY8" fmla="*/ 167400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45151 w 4424517"/>
              <a:gd name="connsiteY6" fmla="*/ 5251225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75681 w 4424517"/>
              <a:gd name="connsiteY5" fmla="*/ 107363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75681 w 4424517"/>
              <a:gd name="connsiteY9" fmla="*/ 107363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25140 w 4424517"/>
              <a:gd name="connsiteY7" fmla="*/ 5302476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151280 w 4424517"/>
              <a:gd name="connsiteY6" fmla="*/ 5292486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20220 w 4424517"/>
              <a:gd name="connsiteY8" fmla="*/ 96314 h 5427406"/>
              <a:gd name="connsiteX9" fmla="*/ 35543 w 4424517"/>
              <a:gd name="connsiteY9" fmla="*/ 69368 h 5427406"/>
              <a:gd name="connsiteX0" fmla="*/ 0 w 4424517"/>
              <a:gd name="connsiteY0" fmla="*/ 0 h 5427406"/>
              <a:gd name="connsiteX1" fmla="*/ 4424517 w 4424517"/>
              <a:gd name="connsiteY1" fmla="*/ 0 h 5427406"/>
              <a:gd name="connsiteX2" fmla="*/ 4424517 w 4424517"/>
              <a:gd name="connsiteY2" fmla="*/ 5427406 h 5427406"/>
              <a:gd name="connsiteX3" fmla="*/ 0 w 4424517"/>
              <a:gd name="connsiteY3" fmla="*/ 5427406 h 5427406"/>
              <a:gd name="connsiteX4" fmla="*/ 0 w 4424517"/>
              <a:gd name="connsiteY4" fmla="*/ 0 h 5427406"/>
              <a:gd name="connsiteX5" fmla="*/ 35543 w 4424517"/>
              <a:gd name="connsiteY5" fmla="*/ 69368 h 5427406"/>
              <a:gd name="connsiteX6" fmla="*/ 41529 w 4424517"/>
              <a:gd name="connsiteY6" fmla="*/ 5331547 h 5427406"/>
              <a:gd name="connsiteX7" fmla="*/ 4357528 w 4424517"/>
              <a:gd name="connsiteY7" fmla="*/ 5396671 h 5427406"/>
              <a:gd name="connsiteX8" fmla="*/ 4362155 w 4424517"/>
              <a:gd name="connsiteY8" fmla="*/ 88359 h 5427406"/>
              <a:gd name="connsiteX9" fmla="*/ 35543 w 4424517"/>
              <a:gd name="connsiteY9" fmla="*/ 69368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4517" h="5427406">
                <a:moveTo>
                  <a:pt x="0" y="0"/>
                </a:moveTo>
                <a:lnTo>
                  <a:pt x="4424517" y="0"/>
                </a:lnTo>
                <a:lnTo>
                  <a:pt x="4424517" y="5427406"/>
                </a:lnTo>
                <a:lnTo>
                  <a:pt x="0" y="5427406"/>
                </a:lnTo>
                <a:lnTo>
                  <a:pt x="0" y="0"/>
                </a:lnTo>
                <a:close/>
                <a:moveTo>
                  <a:pt x="35543" y="69368"/>
                </a:moveTo>
                <a:cubicBezTo>
                  <a:pt x="37538" y="1823428"/>
                  <a:pt x="39534" y="3577487"/>
                  <a:pt x="41529" y="5331547"/>
                </a:cubicBezTo>
                <a:lnTo>
                  <a:pt x="4357528" y="5396671"/>
                </a:lnTo>
                <a:cubicBezTo>
                  <a:pt x="4383153" y="3650031"/>
                  <a:pt x="4374591" y="1855145"/>
                  <a:pt x="4362155" y="88359"/>
                </a:cubicBezTo>
                <a:lnTo>
                  <a:pt x="35543" y="6936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CA00E42-EFD6-91B8-F13D-98625344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43" b="89809" l="5296" r="94393">
                        <a14:foregroundMark x1="9657" y1="20382" x2="10280" y2="19745"/>
                        <a14:foregroundMark x1="7788" y1="36943" x2="5607" y2="31210"/>
                        <a14:foregroundMark x1="19003" y1="23567" x2="21495" y2="18471"/>
                        <a14:foregroundMark x1="92523" y1="17197" x2="89097" y2="18471"/>
                        <a14:foregroundMark x1="94393" y1="31847" x2="91589" y2="35032"/>
                        <a14:foregroundMark x1="9969" y1="52229" x2="10592" y2="52866"/>
                        <a14:foregroundMark x1="5919" y1="43949" x2="12150" y2="44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19626" y="-251876"/>
            <a:ext cx="5694955" cy="2785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0FCB0F6-9BA9-AD3F-CBB0-43FB2044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43" b="89809" l="5296" r="94393">
                        <a14:foregroundMark x1="9657" y1="20382" x2="10280" y2="19745"/>
                        <a14:foregroundMark x1="7788" y1="36943" x2="5607" y2="31210"/>
                        <a14:foregroundMark x1="19003" y1="23567" x2="21495" y2="18471"/>
                        <a14:foregroundMark x1="92523" y1="17197" x2="89097" y2="18471"/>
                        <a14:foregroundMark x1="94393" y1="31847" x2="91589" y2="35032"/>
                        <a14:foregroundMark x1="9969" y1="52229" x2="10592" y2="52866"/>
                        <a14:foregroundMark x1="5919" y1="43949" x2="12150" y2="44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9" y="4635677"/>
            <a:ext cx="5694955" cy="2785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BF2661-7039-E5FC-52A1-47E8362856D0}"/>
              </a:ext>
            </a:extLst>
          </p:cNvPr>
          <p:cNvSpPr txBox="1"/>
          <p:nvPr/>
        </p:nvSpPr>
        <p:spPr>
          <a:xfrm>
            <a:off x="3614260" y="3685562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October </a:t>
            </a:r>
          </a:p>
          <a:p>
            <a:pPr algn="ctr"/>
            <a:r>
              <a:rPr lang="en-US" sz="4800" b="1" dirty="0">
                <a:latin typeface="Bell MT" panose="02020503060305020303" pitchFamily="18" charset="0"/>
              </a:rPr>
              <a:t>25</a:t>
            </a:r>
          </a:p>
          <a:p>
            <a:pPr algn="ctr"/>
            <a:r>
              <a:rPr lang="en-US" dirty="0">
                <a:latin typeface="Bell MT" panose="02020503060305020303" pitchFamily="18" charset="0"/>
              </a:rPr>
              <a:t>2024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5882C96-2977-2E3C-0208-68AC1CC76EDA}"/>
              </a:ext>
            </a:extLst>
          </p:cNvPr>
          <p:cNvSpPr txBox="1"/>
          <p:nvPr/>
        </p:nvSpPr>
        <p:spPr>
          <a:xfrm>
            <a:off x="2983915" y="5070557"/>
            <a:ext cx="35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ell MT" panose="02020503060305020303" pitchFamily="18" charset="0"/>
              </a:rPr>
              <a:t>Green Valley Ranch ,Las Vegas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E3D7081A-686D-9E1B-BE12-07A8FE73CE4E}"/>
              </a:ext>
            </a:extLst>
          </p:cNvPr>
          <p:cNvGrpSpPr/>
          <p:nvPr/>
        </p:nvGrpSpPr>
        <p:grpSpPr>
          <a:xfrm>
            <a:off x="2252950" y="4185834"/>
            <a:ext cx="1676400" cy="471803"/>
            <a:chOff x="2268239" y="4248252"/>
            <a:chExt cx="1676400" cy="4718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D6AA4E0-17E2-5C83-89C8-52944D164426}"/>
                </a:ext>
              </a:extLst>
            </p:cNvPr>
            <p:cNvSpPr txBox="1"/>
            <p:nvPr/>
          </p:nvSpPr>
          <p:spPr>
            <a:xfrm>
              <a:off x="2268239" y="429948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Friday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DE8D22CB-C7CA-B22A-C4C0-A90BE9568EE5}"/>
                </a:ext>
              </a:extLst>
            </p:cNvPr>
            <p:cNvGrpSpPr/>
            <p:nvPr/>
          </p:nvGrpSpPr>
          <p:grpSpPr>
            <a:xfrm>
              <a:off x="2354910" y="4248252"/>
              <a:ext cx="1369541" cy="471803"/>
              <a:chOff x="2354910" y="4248252"/>
              <a:chExt cx="1369541" cy="47180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32E22EA5-09DC-0E9C-6AB9-0BB57B42BE66}"/>
                  </a:ext>
                </a:extLst>
              </p:cNvPr>
              <p:cNvCxnSpPr/>
              <p:nvPr/>
            </p:nvCxnSpPr>
            <p:spPr>
              <a:xfrm>
                <a:off x="2363787" y="4248252"/>
                <a:ext cx="13606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1A7A7676-1B6B-D0E6-A028-AC24B491A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910" y="4701669"/>
                <a:ext cx="1347822" cy="18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BC06B54-FBB1-9A6A-AFF0-6FD29FC80FB2}"/>
              </a:ext>
            </a:extLst>
          </p:cNvPr>
          <p:cNvGrpSpPr/>
          <p:nvPr/>
        </p:nvGrpSpPr>
        <p:grpSpPr>
          <a:xfrm>
            <a:off x="4812096" y="4147449"/>
            <a:ext cx="1676400" cy="471803"/>
            <a:chOff x="4812096" y="4248252"/>
            <a:chExt cx="1676400" cy="4718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3AA7ECE-6C8E-43FD-87CC-6129F9EBEE7A}"/>
                </a:ext>
              </a:extLst>
            </p:cNvPr>
            <p:cNvSpPr txBox="1"/>
            <p:nvPr/>
          </p:nvSpPr>
          <p:spPr>
            <a:xfrm>
              <a:off x="4812096" y="425729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ell MT" panose="02020503060305020303" pitchFamily="18" charset="0"/>
                </a:rPr>
                <a:t>8 :00pm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F2E1336B-2232-2FCD-8453-D3EB106BB9CD}"/>
                </a:ext>
              </a:extLst>
            </p:cNvPr>
            <p:cNvGrpSpPr/>
            <p:nvPr/>
          </p:nvGrpSpPr>
          <p:grpSpPr>
            <a:xfrm>
              <a:off x="4995050" y="4248252"/>
              <a:ext cx="1369541" cy="471803"/>
              <a:chOff x="2354910" y="4248252"/>
              <a:chExt cx="1369541" cy="47180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FE102A4-00A3-B4A6-DC7E-021FE271743E}"/>
                  </a:ext>
                </a:extLst>
              </p:cNvPr>
              <p:cNvCxnSpPr/>
              <p:nvPr/>
            </p:nvCxnSpPr>
            <p:spPr>
              <a:xfrm>
                <a:off x="2363787" y="4248252"/>
                <a:ext cx="13606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113EABF1-9C17-355C-E9D4-A6886C512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910" y="4701669"/>
                <a:ext cx="1347822" cy="183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37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cot</cp:lastModifiedBy>
  <cp:revision>2</cp:revision>
  <dcterms:created xsi:type="dcterms:W3CDTF">2024-10-25T09:38:37Z</dcterms:created>
  <dcterms:modified xsi:type="dcterms:W3CDTF">2024-11-05T07:25:12Z</dcterms:modified>
</cp:coreProperties>
</file>