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7" r:id="rId3"/>
    <p:sldId id="268" r:id="rId4"/>
    <p:sldId id="269" r:id="rId5"/>
    <p:sldId id="270" r:id="rId6"/>
    <p:sldId id="271" r:id="rId7"/>
    <p:sldId id="258" r:id="rId8"/>
    <p:sldId id="259" r:id="rId9"/>
    <p:sldId id="261" r:id="rId10"/>
    <p:sldId id="272" r:id="rId11"/>
    <p:sldId id="266" r:id="rId12"/>
    <p:sldId id="262" r:id="rId13"/>
    <p:sldId id="260" r:id="rId14"/>
    <p:sldId id="273" r:id="rId15"/>
    <p:sldId id="275" r:id="rId16"/>
    <p:sldId id="265" r:id="rId17"/>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AA0369-1A22-4591-B427-3AE39305419B}" v="55" dt="2025-07-10T18:15:38.9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hradevi Kumar" userId="4294b8ede4436b8d" providerId="LiveId" clId="{39AA0369-1A22-4591-B427-3AE39305419B}"/>
    <pc:docChg chg="custSel delSld modSld sldOrd">
      <pc:chgData name="Mithradevi Kumar" userId="4294b8ede4436b8d" providerId="LiveId" clId="{39AA0369-1A22-4591-B427-3AE39305419B}" dt="2025-07-10T18:15:38.923" v="105"/>
      <pc:docMkLst>
        <pc:docMk/>
      </pc:docMkLst>
      <pc:sldChg chg="addSp modSp mod">
        <pc:chgData name="Mithradevi Kumar" userId="4294b8ede4436b8d" providerId="LiveId" clId="{39AA0369-1A22-4591-B427-3AE39305419B}" dt="2025-07-10T18:05:56.809" v="40" actId="14100"/>
        <pc:sldMkLst>
          <pc:docMk/>
          <pc:sldMk cId="0" sldId="259"/>
        </pc:sldMkLst>
        <pc:spChg chg="mod">
          <ac:chgData name="Mithradevi Kumar" userId="4294b8ede4436b8d" providerId="LiveId" clId="{39AA0369-1A22-4591-B427-3AE39305419B}" dt="2025-07-10T18:05:51.178" v="39" actId="5793"/>
          <ac:spMkLst>
            <pc:docMk/>
            <pc:sldMk cId="0" sldId="259"/>
            <ac:spMk id="8" creationId="{A1FAE704-CC24-17F5-27B6-CE1C9AB7239A}"/>
          </ac:spMkLst>
        </pc:spChg>
        <pc:picChg chg="add mod">
          <ac:chgData name="Mithradevi Kumar" userId="4294b8ede4436b8d" providerId="LiveId" clId="{39AA0369-1A22-4591-B427-3AE39305419B}" dt="2025-07-10T18:05:56.809" v="40" actId="14100"/>
          <ac:picMkLst>
            <pc:docMk/>
            <pc:sldMk cId="0" sldId="259"/>
            <ac:picMk id="6146" creationId="{91481EE1-83F1-F53B-03CB-0E61C0839B51}"/>
          </ac:picMkLst>
        </pc:picChg>
      </pc:sldChg>
      <pc:sldChg chg="addSp delSp modSp mod ord">
        <pc:chgData name="Mithradevi Kumar" userId="4294b8ede4436b8d" providerId="LiveId" clId="{39AA0369-1A22-4591-B427-3AE39305419B}" dt="2025-07-10T18:14:02.892" v="91" actId="14100"/>
        <pc:sldMkLst>
          <pc:docMk/>
          <pc:sldMk cId="0" sldId="260"/>
        </pc:sldMkLst>
        <pc:spChg chg="mod">
          <ac:chgData name="Mithradevi Kumar" userId="4294b8ede4436b8d" providerId="LiveId" clId="{39AA0369-1A22-4591-B427-3AE39305419B}" dt="2025-07-10T18:13:05.437" v="82" actId="14100"/>
          <ac:spMkLst>
            <pc:docMk/>
            <pc:sldMk cId="0" sldId="260"/>
            <ac:spMk id="16" creationId="{43B2F1DE-EC05-E4D6-3BEB-6BE17811783A}"/>
          </ac:spMkLst>
        </pc:spChg>
        <pc:picChg chg="add del mod">
          <ac:chgData name="Mithradevi Kumar" userId="4294b8ede4436b8d" providerId="LiveId" clId="{39AA0369-1A22-4591-B427-3AE39305419B}" dt="2025-07-10T18:13:40.550" v="86" actId="478"/>
          <ac:picMkLst>
            <pc:docMk/>
            <pc:sldMk cId="0" sldId="260"/>
            <ac:picMk id="3" creationId="{2BB1BA7D-176B-5A4A-10BE-B03604F46F92}"/>
          </ac:picMkLst>
        </pc:picChg>
        <pc:picChg chg="add mod">
          <ac:chgData name="Mithradevi Kumar" userId="4294b8ede4436b8d" providerId="LiveId" clId="{39AA0369-1A22-4591-B427-3AE39305419B}" dt="2025-07-10T18:14:02.892" v="91" actId="14100"/>
          <ac:picMkLst>
            <pc:docMk/>
            <pc:sldMk cId="0" sldId="260"/>
            <ac:picMk id="6" creationId="{8707AD9F-341F-5DAD-A384-DFA83F970707}"/>
          </ac:picMkLst>
        </pc:picChg>
        <pc:picChg chg="del">
          <ac:chgData name="Mithradevi Kumar" userId="4294b8ede4436b8d" providerId="LiveId" clId="{39AA0369-1A22-4591-B427-3AE39305419B}" dt="2025-07-10T18:13:24.741" v="84" actId="478"/>
          <ac:picMkLst>
            <pc:docMk/>
            <pc:sldMk cId="0" sldId="260"/>
            <ac:picMk id="9" creationId="{7947C6BE-855E-2C22-A5BB-C770B0B661CB}"/>
          </ac:picMkLst>
        </pc:picChg>
      </pc:sldChg>
      <pc:sldChg chg="addSp delSp modSp mod modClrScheme chgLayout">
        <pc:chgData name="Mithradevi Kumar" userId="4294b8ede4436b8d" providerId="LiveId" clId="{39AA0369-1A22-4591-B427-3AE39305419B}" dt="2025-07-10T18:14:49.360" v="96" actId="14100"/>
        <pc:sldMkLst>
          <pc:docMk/>
          <pc:sldMk cId="0" sldId="261"/>
        </pc:sldMkLst>
        <pc:spChg chg="mod">
          <ac:chgData name="Mithradevi Kumar" userId="4294b8ede4436b8d" providerId="LiveId" clId="{39AA0369-1A22-4591-B427-3AE39305419B}" dt="2025-07-10T18:14:49.360" v="96" actId="14100"/>
          <ac:spMkLst>
            <pc:docMk/>
            <pc:sldMk cId="0" sldId="261"/>
            <ac:spMk id="2" creationId="{00000000-0000-0000-0000-000000000000}"/>
          </ac:spMkLst>
        </pc:spChg>
        <pc:spChg chg="add del mod ord">
          <ac:chgData name="Mithradevi Kumar" userId="4294b8ede4436b8d" providerId="LiveId" clId="{39AA0369-1A22-4591-B427-3AE39305419B}" dt="2025-07-10T18:08:55.026" v="66" actId="478"/>
          <ac:spMkLst>
            <pc:docMk/>
            <pc:sldMk cId="0" sldId="261"/>
            <ac:spMk id="3" creationId="{69DEEEE9-0367-0D46-AC14-0F43B106F863}"/>
          </ac:spMkLst>
        </pc:spChg>
        <pc:spChg chg="add mod ord">
          <ac:chgData name="Mithradevi Kumar" userId="4294b8ede4436b8d" providerId="LiveId" clId="{39AA0369-1A22-4591-B427-3AE39305419B}" dt="2025-07-10T18:08:56.332" v="67"/>
          <ac:spMkLst>
            <pc:docMk/>
            <pc:sldMk cId="0" sldId="261"/>
            <ac:spMk id="4" creationId="{63585FCD-4389-00A4-5A4F-B868C4384A15}"/>
          </ac:spMkLst>
        </pc:spChg>
        <pc:spChg chg="del mod">
          <ac:chgData name="Mithradevi Kumar" userId="4294b8ede4436b8d" providerId="LiveId" clId="{39AA0369-1A22-4591-B427-3AE39305419B}" dt="2025-07-10T18:08:50.216" v="64"/>
          <ac:spMkLst>
            <pc:docMk/>
            <pc:sldMk cId="0" sldId="261"/>
            <ac:spMk id="7" creationId="{AD71EC8E-F698-CBC9-EC92-6E9C2EEABCBF}"/>
          </ac:spMkLst>
        </pc:spChg>
        <pc:picChg chg="add mod">
          <ac:chgData name="Mithradevi Kumar" userId="4294b8ede4436b8d" providerId="LiveId" clId="{39AA0369-1A22-4591-B427-3AE39305419B}" dt="2025-07-10T18:09:38.918" v="74" actId="14100"/>
          <ac:picMkLst>
            <pc:docMk/>
            <pc:sldMk cId="0" sldId="261"/>
            <ac:picMk id="7170" creationId="{9D8B68B2-789C-F69F-83D2-CFE260F3B2E2}"/>
          </ac:picMkLst>
        </pc:picChg>
      </pc:sldChg>
      <pc:sldChg chg="modSp mod">
        <pc:chgData name="Mithradevi Kumar" userId="4294b8ede4436b8d" providerId="LiveId" clId="{39AA0369-1A22-4591-B427-3AE39305419B}" dt="2025-07-10T18:14:29.510" v="93"/>
        <pc:sldMkLst>
          <pc:docMk/>
          <pc:sldMk cId="0" sldId="262"/>
        </pc:sldMkLst>
        <pc:spChg chg="mod">
          <ac:chgData name="Mithradevi Kumar" userId="4294b8ede4436b8d" providerId="LiveId" clId="{39AA0369-1A22-4591-B427-3AE39305419B}" dt="2025-07-10T18:14:29.510" v="93"/>
          <ac:spMkLst>
            <pc:docMk/>
            <pc:sldMk cId="0" sldId="262"/>
            <ac:spMk id="2" creationId="{00000000-0000-0000-0000-000000000000}"/>
          </ac:spMkLst>
        </pc:spChg>
      </pc:sldChg>
      <pc:sldChg chg="del ord">
        <pc:chgData name="Mithradevi Kumar" userId="4294b8ede4436b8d" providerId="LiveId" clId="{39AA0369-1A22-4591-B427-3AE39305419B}" dt="2025-07-10T18:13:22.457" v="83" actId="47"/>
        <pc:sldMkLst>
          <pc:docMk/>
          <pc:sldMk cId="0" sldId="263"/>
        </pc:sldMkLst>
      </pc:sldChg>
      <pc:sldChg chg="modSp mod">
        <pc:chgData name="Mithradevi Kumar" userId="4294b8ede4436b8d" providerId="LiveId" clId="{39AA0369-1A22-4591-B427-3AE39305419B}" dt="2025-07-10T18:14:37.810" v="94"/>
        <pc:sldMkLst>
          <pc:docMk/>
          <pc:sldMk cId="1853516194" sldId="266"/>
        </pc:sldMkLst>
        <pc:spChg chg="mod">
          <ac:chgData name="Mithradevi Kumar" userId="4294b8ede4436b8d" providerId="LiveId" clId="{39AA0369-1A22-4591-B427-3AE39305419B}" dt="2025-07-10T18:14:37.810" v="94"/>
          <ac:spMkLst>
            <pc:docMk/>
            <pc:sldMk cId="1853516194" sldId="266"/>
            <ac:spMk id="6" creationId="{39D68CAE-AA69-CD84-8AD5-CC6C391C5515}"/>
          </ac:spMkLst>
        </pc:spChg>
      </pc:sldChg>
      <pc:sldChg chg="addSp delSp modSp">
        <pc:chgData name="Mithradevi Kumar" userId="4294b8ede4436b8d" providerId="LiveId" clId="{39AA0369-1A22-4591-B427-3AE39305419B}" dt="2025-07-10T18:02:58.756" v="12" actId="14100"/>
        <pc:sldMkLst>
          <pc:docMk/>
          <pc:sldMk cId="1747044966" sldId="267"/>
        </pc:sldMkLst>
        <pc:picChg chg="add del mod">
          <ac:chgData name="Mithradevi Kumar" userId="4294b8ede4436b8d" providerId="LiveId" clId="{39AA0369-1A22-4591-B427-3AE39305419B}" dt="2025-07-10T18:02:06.355" v="6" actId="478"/>
          <ac:picMkLst>
            <pc:docMk/>
            <pc:sldMk cId="1747044966" sldId="267"/>
            <ac:picMk id="2052" creationId="{D1ECA5DC-F761-8469-F8AA-CF2B1D501233}"/>
          </ac:picMkLst>
        </pc:picChg>
        <pc:picChg chg="add mod">
          <ac:chgData name="Mithradevi Kumar" userId="4294b8ede4436b8d" providerId="LiveId" clId="{39AA0369-1A22-4591-B427-3AE39305419B}" dt="2025-07-10T18:02:58.756" v="12" actId="14100"/>
          <ac:picMkLst>
            <pc:docMk/>
            <pc:sldMk cId="1747044966" sldId="267"/>
            <ac:picMk id="2054" creationId="{FE2C8F0F-3A9B-7B47-A923-7A09DDACA490}"/>
          </ac:picMkLst>
        </pc:picChg>
      </pc:sldChg>
      <pc:sldChg chg="addSp modSp mod">
        <pc:chgData name="Mithradevi Kumar" userId="4294b8ede4436b8d" providerId="LiveId" clId="{39AA0369-1A22-4591-B427-3AE39305419B}" dt="2025-07-10T18:15:23.548" v="104" actId="255"/>
        <pc:sldMkLst>
          <pc:docMk/>
          <pc:sldMk cId="127081713" sldId="268"/>
        </pc:sldMkLst>
        <pc:spChg chg="mod">
          <ac:chgData name="Mithradevi Kumar" userId="4294b8ede4436b8d" providerId="LiveId" clId="{39AA0369-1A22-4591-B427-3AE39305419B}" dt="2025-07-10T18:15:23.548" v="104" actId="255"/>
          <ac:spMkLst>
            <pc:docMk/>
            <pc:sldMk cId="127081713" sldId="268"/>
            <ac:spMk id="5" creationId="{3281E77F-4E20-A5FF-EAD5-90C828CB37C7}"/>
          </ac:spMkLst>
        </pc:spChg>
        <pc:picChg chg="add mod">
          <ac:chgData name="Mithradevi Kumar" userId="4294b8ede4436b8d" providerId="LiveId" clId="{39AA0369-1A22-4591-B427-3AE39305419B}" dt="2025-07-10T18:15:17.090" v="102" actId="14100"/>
          <ac:picMkLst>
            <pc:docMk/>
            <pc:sldMk cId="127081713" sldId="268"/>
            <ac:picMk id="3074" creationId="{DD87831B-7015-012C-4CBF-301A86B20DEA}"/>
          </ac:picMkLst>
        </pc:picChg>
      </pc:sldChg>
      <pc:sldChg chg="addSp modSp mod">
        <pc:chgData name="Mithradevi Kumar" userId="4294b8ede4436b8d" providerId="LiveId" clId="{39AA0369-1A22-4591-B427-3AE39305419B}" dt="2025-07-10T18:04:28.563" v="26" actId="14100"/>
        <pc:sldMkLst>
          <pc:docMk/>
          <pc:sldMk cId="2589281965" sldId="269"/>
        </pc:sldMkLst>
        <pc:spChg chg="mod">
          <ac:chgData name="Mithradevi Kumar" userId="4294b8ede4436b8d" providerId="LiveId" clId="{39AA0369-1A22-4591-B427-3AE39305419B}" dt="2025-07-10T18:04:22.840" v="24" actId="14100"/>
          <ac:spMkLst>
            <pc:docMk/>
            <pc:sldMk cId="2589281965" sldId="269"/>
            <ac:spMk id="3" creationId="{76A4359B-E0FB-23C1-935C-B10ACFA403E7}"/>
          </ac:spMkLst>
        </pc:spChg>
        <pc:picChg chg="add mod">
          <ac:chgData name="Mithradevi Kumar" userId="4294b8ede4436b8d" providerId="LiveId" clId="{39AA0369-1A22-4591-B427-3AE39305419B}" dt="2025-07-10T18:04:28.563" v="26" actId="14100"/>
          <ac:picMkLst>
            <pc:docMk/>
            <pc:sldMk cId="2589281965" sldId="269"/>
            <ac:picMk id="4098" creationId="{BCAE1956-0682-56B2-4AFB-CB038D325EE2}"/>
          </ac:picMkLst>
        </pc:picChg>
      </pc:sldChg>
      <pc:sldChg chg="addSp modSp">
        <pc:chgData name="Mithradevi Kumar" userId="4294b8ede4436b8d" providerId="LiveId" clId="{39AA0369-1A22-4591-B427-3AE39305419B}" dt="2025-07-10T18:04:55.582" v="30" actId="1076"/>
        <pc:sldMkLst>
          <pc:docMk/>
          <pc:sldMk cId="1017021238" sldId="270"/>
        </pc:sldMkLst>
        <pc:picChg chg="add mod">
          <ac:chgData name="Mithradevi Kumar" userId="4294b8ede4436b8d" providerId="LiveId" clId="{39AA0369-1A22-4591-B427-3AE39305419B}" dt="2025-07-10T18:04:55.582" v="30" actId="1076"/>
          <ac:picMkLst>
            <pc:docMk/>
            <pc:sldMk cId="1017021238" sldId="270"/>
            <ac:picMk id="5122" creationId="{41601254-3CB4-8E49-36B3-B4295BF0E276}"/>
          </ac:picMkLst>
        </pc:picChg>
      </pc:sldChg>
      <pc:sldChg chg="modSp mod">
        <pc:chgData name="Mithradevi Kumar" userId="4294b8ede4436b8d" providerId="LiveId" clId="{39AA0369-1A22-4591-B427-3AE39305419B}" dt="2025-07-10T18:14:59.279" v="97" actId="14100"/>
        <pc:sldMkLst>
          <pc:docMk/>
          <pc:sldMk cId="3594701923" sldId="271"/>
        </pc:sldMkLst>
        <pc:graphicFrameChg chg="mod modGraphic">
          <ac:chgData name="Mithradevi Kumar" userId="4294b8ede4436b8d" providerId="LiveId" clId="{39AA0369-1A22-4591-B427-3AE39305419B}" dt="2025-07-10T18:14:59.279" v="97" actId="14100"/>
          <ac:graphicFrameMkLst>
            <pc:docMk/>
            <pc:sldMk cId="3594701923" sldId="271"/>
            <ac:graphicFrameMk id="4" creationId="{946D0D86-6767-1BC5-D027-A0CD63455588}"/>
          </ac:graphicFrameMkLst>
        </pc:graphicFrameChg>
      </pc:sldChg>
      <pc:sldChg chg="modSp mod">
        <pc:chgData name="Mithradevi Kumar" userId="4294b8ede4436b8d" providerId="LiveId" clId="{39AA0369-1A22-4591-B427-3AE39305419B}" dt="2025-07-10T18:14:42.830" v="95" actId="14100"/>
        <pc:sldMkLst>
          <pc:docMk/>
          <pc:sldMk cId="1250193530" sldId="272"/>
        </pc:sldMkLst>
        <pc:spChg chg="mod">
          <ac:chgData name="Mithradevi Kumar" userId="4294b8ede4436b8d" providerId="LiveId" clId="{39AA0369-1A22-4591-B427-3AE39305419B}" dt="2025-07-10T18:14:42.830" v="95" actId="14100"/>
          <ac:spMkLst>
            <pc:docMk/>
            <pc:sldMk cId="1250193530" sldId="272"/>
            <ac:spMk id="3" creationId="{35145EEC-DBA3-C13F-C3DC-D2456568124A}"/>
          </ac:spMkLst>
        </pc:spChg>
      </pc:sldChg>
      <pc:sldChg chg="addSp modSp mod ord">
        <pc:chgData name="Mithradevi Kumar" userId="4294b8ede4436b8d" providerId="LiveId" clId="{39AA0369-1A22-4591-B427-3AE39305419B}" dt="2025-07-10T18:10:03.755" v="81"/>
        <pc:sldMkLst>
          <pc:docMk/>
          <pc:sldMk cId="2702060015" sldId="273"/>
        </pc:sldMkLst>
        <pc:spChg chg="mod">
          <ac:chgData name="Mithradevi Kumar" userId="4294b8ede4436b8d" providerId="LiveId" clId="{39AA0369-1A22-4591-B427-3AE39305419B}" dt="2025-07-10T18:08:07.995" v="59" actId="120"/>
          <ac:spMkLst>
            <pc:docMk/>
            <pc:sldMk cId="2702060015" sldId="273"/>
            <ac:spMk id="3" creationId="{E26BBD58-98A1-D0BA-4D52-76CC34E186F8}"/>
          </ac:spMkLst>
        </pc:spChg>
        <pc:picChg chg="add mod">
          <ac:chgData name="Mithradevi Kumar" userId="4294b8ede4436b8d" providerId="LiveId" clId="{39AA0369-1A22-4591-B427-3AE39305419B}" dt="2025-07-10T18:08:12.354" v="60" actId="14100"/>
          <ac:picMkLst>
            <pc:docMk/>
            <pc:sldMk cId="2702060015" sldId="273"/>
            <ac:picMk id="8194" creationId="{36E7C507-6FBB-B99A-49EA-5DF22998DB93}"/>
          </ac:picMkLst>
        </pc:picChg>
      </pc:sldChg>
      <pc:sldChg chg="modSp">
        <pc:chgData name="Mithradevi Kumar" userId="4294b8ede4436b8d" providerId="LiveId" clId="{39AA0369-1A22-4591-B427-3AE39305419B}" dt="2025-07-10T18:15:38.923" v="105"/>
        <pc:sldMkLst>
          <pc:docMk/>
          <pc:sldMk cId="3001862488" sldId="275"/>
        </pc:sldMkLst>
        <pc:spChg chg="mod">
          <ac:chgData name="Mithradevi Kumar" userId="4294b8ede4436b8d" providerId="LiveId" clId="{39AA0369-1A22-4591-B427-3AE39305419B}" dt="2025-07-10T18:15:38.923" v="105"/>
          <ac:spMkLst>
            <pc:docMk/>
            <pc:sldMk cId="3001862488" sldId="275"/>
            <ac:spMk id="2" creationId="{EF1B20F5-A8BE-9123-02BF-38F2390D968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250031" y="209847"/>
            <a:ext cx="8643937" cy="294679"/>
          </a:xfrm>
          <a:prstGeom prst="rect">
            <a:avLst/>
          </a:prstGeom>
        </p:spPr>
      </p:pic>
      <p:sp>
        <p:nvSpPr>
          <p:cNvPr id="2" name="Holder 2"/>
          <p:cNvSpPr>
            <a:spLocks noGrp="1"/>
          </p:cNvSpPr>
          <p:nvPr>
            <p:ph type="title"/>
          </p:nvPr>
        </p:nvSpPr>
        <p:spPr>
          <a:xfrm>
            <a:off x="457200" y="205740"/>
            <a:ext cx="8229600" cy="82296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7/10/2025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2893218"/>
          </a:xfrm>
          <a:prstGeom prst="rect">
            <a:avLst/>
          </a:prstGeom>
        </p:spPr>
      </p:pic>
      <p:sp>
        <p:nvSpPr>
          <p:cNvPr id="3" name="object 3"/>
          <p:cNvSpPr txBox="1"/>
          <p:nvPr/>
        </p:nvSpPr>
        <p:spPr>
          <a:xfrm>
            <a:off x="338475" y="3796769"/>
            <a:ext cx="1490325" cy="289823"/>
          </a:xfrm>
          <a:prstGeom prst="rect">
            <a:avLst/>
          </a:prstGeom>
        </p:spPr>
        <p:txBody>
          <a:bodyPr vert="horz" wrap="square" lIns="0" tIns="12700" rIns="0" bIns="0" rtlCol="0">
            <a:spAutoFit/>
          </a:bodyPr>
          <a:lstStyle/>
          <a:p>
            <a:pPr marL="12700">
              <a:lnSpc>
                <a:spcPct val="100000"/>
              </a:lnSpc>
              <a:spcBef>
                <a:spcPts val="100"/>
              </a:spcBef>
            </a:pPr>
            <a:r>
              <a:rPr lang="en-IN" dirty="0">
                <a:latin typeface="Times New Roman" panose="02020603050405020304" pitchFamily="18" charset="0"/>
                <a:cs typeface="Times New Roman" panose="02020603050405020304" pitchFamily="18" charset="0"/>
              </a:rPr>
              <a:t>Kandi Harish</a:t>
            </a:r>
            <a:endParaRPr dirty="0">
              <a:latin typeface="Times New Roman" panose="02020603050405020304" pitchFamily="18" charset="0"/>
              <a:cs typeface="Times New Roman" panose="02020603050405020304" pitchFamily="18" charset="0"/>
            </a:endParaRPr>
          </a:p>
        </p:txBody>
      </p:sp>
      <p:sp>
        <p:nvSpPr>
          <p:cNvPr id="4" name="object 3">
            <a:extLst>
              <a:ext uri="{FF2B5EF4-FFF2-40B4-BE49-F238E27FC236}">
                <a16:creationId xmlns:a16="http://schemas.microsoft.com/office/drawing/2014/main" id="{768E135F-6092-B298-88B9-42A8FF1BDEBF}"/>
              </a:ext>
            </a:extLst>
          </p:cNvPr>
          <p:cNvSpPr txBox="1"/>
          <p:nvPr/>
        </p:nvSpPr>
        <p:spPr>
          <a:xfrm>
            <a:off x="338476" y="4242568"/>
            <a:ext cx="5147924" cy="566822"/>
          </a:xfrm>
          <a:prstGeom prst="rect">
            <a:avLst/>
          </a:prstGeom>
        </p:spPr>
        <p:txBody>
          <a:bodyPr vert="horz" wrap="square" lIns="0" tIns="12700" rIns="0" bIns="0" rtlCol="0">
            <a:spAutoFit/>
          </a:bodyPr>
          <a:lstStyle/>
          <a:p>
            <a:pPr marL="12700">
              <a:lnSpc>
                <a:spcPct val="100000"/>
              </a:lnSpc>
              <a:spcBef>
                <a:spcPts val="100"/>
              </a:spcBef>
            </a:pPr>
            <a:r>
              <a:rPr lang="en-IN" dirty="0" err="1">
                <a:latin typeface="Times New Roman" panose="02020603050405020304" pitchFamily="18" charset="0"/>
                <a:cs typeface="Times New Roman" panose="02020603050405020304" pitchFamily="18" charset="0"/>
              </a:rPr>
              <a:t>Sahayak</a:t>
            </a:r>
            <a:r>
              <a:rPr lang="en-IN" dirty="0">
                <a:latin typeface="Times New Roman" panose="02020603050405020304" pitchFamily="18" charset="0"/>
                <a:cs typeface="Times New Roman" panose="02020603050405020304" pitchFamily="18" charset="0"/>
              </a:rPr>
              <a:t>: AI-Powered Teaching Assistant</a:t>
            </a:r>
            <a:r>
              <a:rPr lang="en-US" dirty="0">
                <a:latin typeface="Times New Roman" panose="02020603050405020304" pitchFamily="18" charset="0"/>
                <a:cs typeface="Times New Roman" panose="02020603050405020304" pitchFamily="18" charset="0"/>
              </a:rPr>
              <a:t>Empowering teachers in multi-grade classrooms</a:t>
            </a:r>
          </a:p>
        </p:txBody>
      </p:sp>
      <p:sp>
        <p:nvSpPr>
          <p:cNvPr id="5" name="object 3">
            <a:extLst>
              <a:ext uri="{FF2B5EF4-FFF2-40B4-BE49-F238E27FC236}">
                <a16:creationId xmlns:a16="http://schemas.microsoft.com/office/drawing/2014/main" id="{6B3A13B7-881F-A641-EC3F-D16E3D9B3BA7}"/>
              </a:ext>
            </a:extLst>
          </p:cNvPr>
          <p:cNvSpPr txBox="1"/>
          <p:nvPr/>
        </p:nvSpPr>
        <p:spPr>
          <a:xfrm>
            <a:off x="338475" y="3197081"/>
            <a:ext cx="3166725" cy="443711"/>
          </a:xfrm>
          <a:prstGeom prst="rect">
            <a:avLst/>
          </a:prstGeom>
        </p:spPr>
        <p:txBody>
          <a:bodyPr vert="horz" wrap="square" lIns="0" tIns="12700" rIns="0" bIns="0" rtlCol="0">
            <a:spAutoFit/>
          </a:bodyPr>
          <a:lstStyle/>
          <a:p>
            <a:pPr marL="12700">
              <a:lnSpc>
                <a:spcPct val="100000"/>
              </a:lnSpc>
              <a:spcBef>
                <a:spcPts val="100"/>
              </a:spcBef>
            </a:pPr>
            <a:r>
              <a:rPr lang="en-IN" sz="2800" b="1" dirty="0">
                <a:latin typeface="Times New Roman" panose="02020603050405020304" pitchFamily="18" charset="0"/>
                <a:cs typeface="Times New Roman" panose="02020603050405020304" pitchFamily="18" charset="0"/>
              </a:rPr>
              <a:t>Prompt Crafters </a:t>
            </a:r>
            <a:endParaRPr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2D22A-D35C-C464-972C-894D0BD022B7}"/>
              </a:ext>
            </a:extLst>
          </p:cNvPr>
          <p:cNvSpPr>
            <a:spLocks noGrp="1"/>
          </p:cNvSpPr>
          <p:nvPr>
            <p:ph type="title"/>
          </p:nvPr>
        </p:nvSpPr>
        <p:spPr>
          <a:xfrm>
            <a:off x="457200" y="580263"/>
            <a:ext cx="8229600" cy="276999"/>
          </a:xfrm>
        </p:spPr>
        <p:txBody>
          <a:bodyPr/>
          <a:lstStyle/>
          <a:p>
            <a:r>
              <a:rPr lang="en-IN" b="1" dirty="0">
                <a:latin typeface="Times New Roman" panose="02020603050405020304" pitchFamily="18" charset="0"/>
                <a:cs typeface="Times New Roman" panose="02020603050405020304" pitchFamily="18" charset="0"/>
              </a:rPr>
              <a:t>METHODOLOGY </a:t>
            </a:r>
          </a:p>
        </p:txBody>
      </p:sp>
      <p:sp>
        <p:nvSpPr>
          <p:cNvPr id="3" name="Text Placeholder 2">
            <a:extLst>
              <a:ext uri="{FF2B5EF4-FFF2-40B4-BE49-F238E27FC236}">
                <a16:creationId xmlns:a16="http://schemas.microsoft.com/office/drawing/2014/main" id="{35145EEC-DBA3-C13F-C3DC-D2456568124A}"/>
              </a:ext>
            </a:extLst>
          </p:cNvPr>
          <p:cNvSpPr>
            <a:spLocks noGrp="1"/>
          </p:cNvSpPr>
          <p:nvPr>
            <p:ph type="body" idx="1"/>
          </p:nvPr>
        </p:nvSpPr>
        <p:spPr>
          <a:xfrm>
            <a:off x="457200" y="1047750"/>
            <a:ext cx="8229600" cy="3736241"/>
          </a:xfrm>
        </p:spPr>
        <p:txBody>
          <a:bodyPr/>
          <a:lstStyle/>
          <a:p>
            <a:r>
              <a:rPr lang="en-IN" b="1" dirty="0">
                <a:latin typeface="Times New Roman" panose="02020603050405020304" pitchFamily="18" charset="0"/>
                <a:cs typeface="Times New Roman" panose="02020603050405020304" pitchFamily="18" charset="0"/>
              </a:rPr>
              <a:t>Research Phase:  </a:t>
            </a:r>
          </a:p>
          <a:p>
            <a:r>
              <a:rPr lang="en-IN" dirty="0">
                <a:latin typeface="Times New Roman" panose="02020603050405020304" pitchFamily="18" charset="0"/>
                <a:cs typeface="Times New Roman" panose="02020603050405020304" pitchFamily="18" charset="0"/>
              </a:rPr>
              <a:t>Educator interviews to identify challenges in lesson planning and material creation is to be Analysed needs across differentiated multi-grade classrooms before the implementation.</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System Workflow: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Educator authentication which included Firebase security</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Task selection menu screen:  worksheet creation, visuals, assessment, lesson planning</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Multi-modal inputs: text description, image uploads, audio</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Gemini API processes multi-modal inputs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Content delivery and storage through Firebase Functions and Storage platforms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193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047EA1-7CC9-7DF9-5DE4-02A1371CF967}"/>
              </a:ext>
            </a:extLst>
          </p:cNvPr>
          <p:cNvPicPr>
            <a:picLocks noChangeAspect="1"/>
          </p:cNvPicPr>
          <p:nvPr/>
        </p:nvPicPr>
        <p:blipFill>
          <a:blip r:embed="rId2"/>
          <a:srcRect b="13636"/>
          <a:stretch>
            <a:fillRect/>
          </a:stretch>
        </p:blipFill>
        <p:spPr>
          <a:xfrm>
            <a:off x="304800" y="977265"/>
            <a:ext cx="8382000" cy="3956685"/>
          </a:xfrm>
          <a:prstGeom prst="rect">
            <a:avLst/>
          </a:prstGeom>
        </p:spPr>
      </p:pic>
      <p:sp>
        <p:nvSpPr>
          <p:cNvPr id="6" name="Title 5">
            <a:extLst>
              <a:ext uri="{FF2B5EF4-FFF2-40B4-BE49-F238E27FC236}">
                <a16:creationId xmlns:a16="http://schemas.microsoft.com/office/drawing/2014/main" id="{39D68CAE-AA69-CD84-8AD5-CC6C391C5515}"/>
              </a:ext>
            </a:extLst>
          </p:cNvPr>
          <p:cNvSpPr>
            <a:spLocks noGrp="1"/>
          </p:cNvSpPr>
          <p:nvPr>
            <p:ph type="title"/>
          </p:nvPr>
        </p:nvSpPr>
        <p:spPr>
          <a:xfrm>
            <a:off x="457200" y="590550"/>
            <a:ext cx="8229600" cy="276999"/>
          </a:xfrm>
        </p:spPr>
        <p:txBody>
          <a:bodyPr/>
          <a:lstStyle/>
          <a:p>
            <a:r>
              <a:rPr lang="en-IN" b="1" dirty="0">
                <a:latin typeface="Times New Roman" panose="02020603050405020304" pitchFamily="18" charset="0"/>
                <a:cs typeface="Times New Roman" panose="02020603050405020304" pitchFamily="18" charset="0"/>
              </a:rPr>
              <a:t>SINGLE PAGE ARCHITECTURE DIAGRAM</a:t>
            </a:r>
          </a:p>
        </p:txBody>
      </p:sp>
    </p:spTree>
    <p:extLst>
      <p:ext uri="{BB962C8B-B14F-4D97-AF65-F5344CB8AC3E}">
        <p14:creationId xmlns:p14="http://schemas.microsoft.com/office/powerpoint/2010/main" val="1853516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4025" y="666750"/>
            <a:ext cx="4526575" cy="628377"/>
          </a:xfrm>
          <a:prstGeom prst="rect">
            <a:avLst/>
          </a:prstGeom>
        </p:spPr>
        <p:txBody>
          <a:bodyPr vert="horz" wrap="square" lIns="0" tIns="12700" rIns="0" bIns="0" rtlCol="0">
            <a:spAutoFit/>
          </a:bodyPr>
          <a:lstStyle/>
          <a:p>
            <a:pPr marL="12700">
              <a:lnSpc>
                <a:spcPct val="100000"/>
              </a:lnSpc>
              <a:spcBef>
                <a:spcPts val="100"/>
              </a:spcBef>
            </a:pPr>
            <a:r>
              <a:rPr lang="en-IN" sz="2000" b="1" dirty="0">
                <a:latin typeface="Times New Roman" panose="02020603050405020304" pitchFamily="18" charset="0"/>
                <a:cs typeface="Times New Roman" panose="02020603050405020304" pitchFamily="18" charset="0"/>
              </a:rPr>
              <a:t>TECHNICAL &amp; TOOLS ARCHITECTURE DIAGRAM</a:t>
            </a:r>
          </a:p>
        </p:txBody>
      </p:sp>
      <p:pic>
        <p:nvPicPr>
          <p:cNvPr id="5" name="Picture 4">
            <a:extLst>
              <a:ext uri="{FF2B5EF4-FFF2-40B4-BE49-F238E27FC236}">
                <a16:creationId xmlns:a16="http://schemas.microsoft.com/office/drawing/2014/main" id="{7FE1E9F7-CD01-3F87-5854-6EFEA0F1A38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2094"/>
          <a:stretch>
            <a:fillRect/>
          </a:stretch>
        </p:blipFill>
        <p:spPr bwMode="auto">
          <a:xfrm>
            <a:off x="274025" y="956573"/>
            <a:ext cx="8565175" cy="3871865"/>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6A04CE-A70B-0A32-1866-90DAEAD5057B}"/>
              </a:ext>
            </a:extLst>
          </p:cNvPr>
          <p:cNvSpPr txBox="1"/>
          <p:nvPr/>
        </p:nvSpPr>
        <p:spPr>
          <a:xfrm>
            <a:off x="304800" y="800784"/>
            <a:ext cx="65532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PROCESS FLOW DIAGRAM OR USE-CASE</a:t>
            </a:r>
          </a:p>
        </p:txBody>
      </p:sp>
      <p:sp>
        <p:nvSpPr>
          <p:cNvPr id="7" name="AutoShape 2">
            <a:extLst>
              <a:ext uri="{FF2B5EF4-FFF2-40B4-BE49-F238E27FC236}">
                <a16:creationId xmlns:a16="http://schemas.microsoft.com/office/drawing/2014/main" id="{F80BAD57-F3EC-4E3F-78E1-ADF6B8153BD8}"/>
              </a:ext>
            </a:extLst>
          </p:cNvPr>
          <p:cNvSpPr>
            <a:spLocks noChangeAspect="1" noChangeArrowheads="1"/>
          </p:cNvSpPr>
          <p:nvPr/>
        </p:nvSpPr>
        <p:spPr bwMode="auto">
          <a:xfrm>
            <a:off x="4419600" y="2419350"/>
            <a:ext cx="1600200" cy="1600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3B2F1DE-EC05-E4D6-3BEB-6BE17811783A}"/>
              </a:ext>
            </a:extLst>
          </p:cNvPr>
          <p:cNvSpPr txBox="1"/>
          <p:nvPr/>
        </p:nvSpPr>
        <p:spPr>
          <a:xfrm>
            <a:off x="304800" y="1408242"/>
            <a:ext cx="4800600" cy="2246769"/>
          </a:xfrm>
          <a:prstGeom prst="rect">
            <a:avLst/>
          </a:prstGeom>
          <a:noFill/>
        </p:spPr>
        <p:txBody>
          <a:bodyPr wrap="square" spcCol="72000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Teacher logs in &amp; selects language + grade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Chooses input: text / voice /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Prompt sent to Gemini / Vertex AI via Firebase Functions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generates response → shown as worksheet, lesson plan, image,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Teacher saves/downloads content</a:t>
            </a:r>
          </a:p>
        </p:txBody>
      </p:sp>
      <p:pic>
        <p:nvPicPr>
          <p:cNvPr id="6" name="Picture 5">
            <a:extLst>
              <a:ext uri="{FF2B5EF4-FFF2-40B4-BE49-F238E27FC236}">
                <a16:creationId xmlns:a16="http://schemas.microsoft.com/office/drawing/2014/main" id="{8707AD9F-341F-5DAD-A384-DFA83F970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1" y="800784"/>
            <a:ext cx="3962400" cy="365501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D7D4F-AAD7-EF57-E9A1-989D6F7760A1}"/>
              </a:ext>
            </a:extLst>
          </p:cNvPr>
          <p:cNvSpPr>
            <a:spLocks noGrp="1"/>
          </p:cNvSpPr>
          <p:nvPr>
            <p:ph type="title"/>
          </p:nvPr>
        </p:nvSpPr>
        <p:spPr>
          <a:xfrm>
            <a:off x="463296" y="742949"/>
            <a:ext cx="8229600" cy="533401"/>
          </a:xfrm>
        </p:spPr>
        <p:txBody>
          <a:bodyPr/>
          <a:lstStyle/>
          <a:p>
            <a:pPr algn="l"/>
            <a:r>
              <a:rPr lang="en-IN" sz="2400" b="1" dirty="0">
                <a:latin typeface="Times New Roman" panose="02020603050405020304" pitchFamily="18" charset="0"/>
                <a:cs typeface="Times New Roman" panose="02020603050405020304" pitchFamily="18" charset="0"/>
              </a:rPr>
              <a:t>IMPACT</a:t>
            </a:r>
          </a:p>
        </p:txBody>
      </p:sp>
      <p:sp>
        <p:nvSpPr>
          <p:cNvPr id="3" name="Text Placeholder 2">
            <a:extLst>
              <a:ext uri="{FF2B5EF4-FFF2-40B4-BE49-F238E27FC236}">
                <a16:creationId xmlns:a16="http://schemas.microsoft.com/office/drawing/2014/main" id="{E26BBD58-98A1-D0BA-4D52-76CC34E186F8}"/>
              </a:ext>
            </a:extLst>
          </p:cNvPr>
          <p:cNvSpPr>
            <a:spLocks noGrp="1"/>
          </p:cNvSpPr>
          <p:nvPr>
            <p:ph type="body" idx="1"/>
          </p:nvPr>
        </p:nvSpPr>
        <p:spPr>
          <a:xfrm>
            <a:off x="3276600" y="1183005"/>
            <a:ext cx="5416296" cy="3046988"/>
          </a:xfrm>
        </p:spPr>
        <p:txBody>
          <a:bodyPr/>
          <a:lstStyle/>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Substantially reduces the amount of time educators need to see preparation</a:t>
            </a: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Provides equitable learning possibilities in all grade levels</a:t>
            </a: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Promotes linguistically and culturally diverse education approaches</a:t>
            </a: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Offers high-level AI availability to school with limited resourcing</a:t>
            </a: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Provides more innovative engagement and improved student achievement</a:t>
            </a:r>
          </a:p>
          <a:p>
            <a:pPr marL="285750" indent="-28575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8194" name="Picture 2" descr="240,719 Impact Stock Photos - Free ...">
            <a:extLst>
              <a:ext uri="{FF2B5EF4-FFF2-40B4-BE49-F238E27FC236}">
                <a16:creationId xmlns:a16="http://schemas.microsoft.com/office/drawing/2014/main" id="{36E7C507-6FBB-B99A-49EA-5DF22998D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9646"/>
            <a:ext cx="2619375" cy="304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060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B20F5-A8BE-9123-02BF-38F2390D9683}"/>
              </a:ext>
            </a:extLst>
          </p:cNvPr>
          <p:cNvSpPr>
            <a:spLocks noGrp="1"/>
          </p:cNvSpPr>
          <p:nvPr>
            <p:ph type="title"/>
          </p:nvPr>
        </p:nvSpPr>
        <p:spPr>
          <a:xfrm>
            <a:off x="487680" y="819149"/>
            <a:ext cx="8229600" cy="400110"/>
          </a:xfrm>
        </p:spPr>
        <p:txBody>
          <a:bodyPr/>
          <a:lstStyle/>
          <a:p>
            <a:pPr algn="l"/>
            <a:r>
              <a:rPr lang="en-IN" sz="2600" b="1"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474BD648-BCCA-D063-6960-E28DDEB5AF01}"/>
              </a:ext>
            </a:extLst>
          </p:cNvPr>
          <p:cNvSpPr>
            <a:spLocks noGrp="1"/>
          </p:cNvSpPr>
          <p:nvPr>
            <p:ph type="body" idx="1"/>
          </p:nvPr>
        </p:nvSpPr>
        <p:spPr>
          <a:xfrm>
            <a:off x="457200" y="1428750"/>
            <a:ext cx="8229600" cy="2739688"/>
          </a:xfrm>
        </p:spPr>
        <p:txBody>
          <a:bodyPr/>
          <a:lstStyle/>
          <a:p>
            <a:r>
              <a:rPr lang="en-IN" dirty="0">
                <a:latin typeface="Times New Roman" panose="02020603050405020304" pitchFamily="18" charset="0"/>
                <a:cs typeface="Times New Roman" panose="02020603050405020304" pitchFamily="18" charset="0"/>
              </a:rPr>
              <a:t>Research Foundation – 2024 Publications:</a:t>
            </a:r>
          </a:p>
          <a:p>
            <a:r>
              <a:rPr lang="en-IN" dirty="0">
                <a:latin typeface="Times New Roman" panose="02020603050405020304" pitchFamily="18" charset="0"/>
                <a:cs typeface="Times New Roman" panose="02020603050405020304" pitchFamily="18" charset="0"/>
              </a:rPr>
              <a:t> </a:t>
            </a:r>
            <a:endParaRPr lang="en-IN" sz="14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i="1" dirty="0">
                <a:latin typeface="Times New Roman" panose="02020603050405020304" pitchFamily="18" charset="0"/>
                <a:cs typeface="Times New Roman" panose="02020603050405020304" pitchFamily="18" charset="0"/>
              </a:rPr>
              <a:t>Shaham, N., Liu, X., </a:t>
            </a:r>
            <a:r>
              <a:rPr lang="en-IN" sz="1400" i="1" dirty="0" err="1">
                <a:latin typeface="Times New Roman" panose="02020603050405020304" pitchFamily="18" charset="0"/>
                <a:cs typeface="Times New Roman" panose="02020603050405020304" pitchFamily="18" charset="0"/>
              </a:rPr>
              <a:t>Liperoti</a:t>
            </a:r>
            <a:r>
              <a:rPr lang="en-IN" sz="1400" i="1" dirty="0">
                <a:latin typeface="Times New Roman" panose="02020603050405020304" pitchFamily="18" charset="0"/>
                <a:cs typeface="Times New Roman" panose="02020603050405020304" pitchFamily="18" charset="0"/>
              </a:rPr>
              <a:t>, M., </a:t>
            </a:r>
            <a:r>
              <a:rPr lang="en-IN" sz="1400" i="1" dirty="0" err="1">
                <a:latin typeface="Times New Roman" panose="02020603050405020304" pitchFamily="18" charset="0"/>
                <a:cs typeface="Times New Roman" panose="02020603050405020304" pitchFamily="18" charset="0"/>
              </a:rPr>
              <a:t>Khadgaray</a:t>
            </a:r>
            <a:r>
              <a:rPr lang="en-IN" sz="1400" i="1" dirty="0">
                <a:latin typeface="Times New Roman" panose="02020603050405020304" pitchFamily="18" charset="0"/>
                <a:cs typeface="Times New Roman" panose="02020603050405020304" pitchFamily="18" charset="0"/>
              </a:rPr>
              <a:t>, M., &amp; Bar-Haim, U. (2024). Multilingual Instruction Tuning With Just a Bit of </a:t>
            </a:r>
            <a:r>
              <a:rPr lang="en-IN" sz="1400" i="1" dirty="0" err="1">
                <a:latin typeface="Times New Roman" panose="02020603050405020304" pitchFamily="18" charset="0"/>
                <a:cs typeface="Times New Roman" panose="02020603050405020304" pitchFamily="18" charset="0"/>
              </a:rPr>
              <a:t>Multilinguality</a:t>
            </a:r>
            <a:r>
              <a:rPr lang="en-IN" sz="1400" i="1" dirty="0">
                <a:latin typeface="Times New Roman" panose="02020603050405020304" pitchFamily="18" charset="0"/>
                <a:cs typeface="Times New Roman" panose="02020603050405020304" pitchFamily="18" charset="0"/>
              </a:rPr>
              <a:t>. ACL Findings 2024.</a:t>
            </a:r>
          </a:p>
          <a:p>
            <a:pPr marL="285750" indent="-285750">
              <a:buFont typeface="Arial" panose="020B0604020202020204" pitchFamily="34" charset="0"/>
              <a:buChar char="•"/>
            </a:pPr>
            <a:r>
              <a:rPr lang="en-IN" sz="1400" i="1" dirty="0">
                <a:latin typeface="Times New Roman" panose="02020603050405020304" pitchFamily="18" charset="0"/>
                <a:cs typeface="Times New Roman" panose="02020603050405020304" pitchFamily="18" charset="0"/>
              </a:rPr>
              <a:t>Lin, Z., Wang, C., Yin, L.  Bai, Y., &amp; Zhang, Y. (2024). Prompt-to-Image-to-Text: Regularising Multimodal Reasoning Via Cyclic Generation. ACL 2024.</a:t>
            </a:r>
          </a:p>
          <a:p>
            <a:pPr marL="285750" indent="-285750">
              <a:buFont typeface="Arial" panose="020B0604020202020204" pitchFamily="34" charset="0"/>
              <a:buChar char="•"/>
            </a:pPr>
            <a:r>
              <a:rPr lang="en-IN" sz="1400" i="1" dirty="0" err="1">
                <a:latin typeface="Times New Roman" panose="02020603050405020304" pitchFamily="18" charset="0"/>
                <a:cs typeface="Times New Roman" panose="02020603050405020304" pitchFamily="18" charset="0"/>
              </a:rPr>
              <a:t>Indurthi</a:t>
            </a:r>
            <a:r>
              <a:rPr lang="en-IN" sz="1400" i="1" dirty="0">
                <a:latin typeface="Times New Roman" panose="02020603050405020304" pitchFamily="18" charset="0"/>
                <a:cs typeface="Times New Roman" panose="02020603050405020304" pitchFamily="18" charset="0"/>
              </a:rPr>
              <a:t>, S., Liu, X., Biagetti, M., Prain, A., Tan, B. S. T., &amp; Wang, N.-X. (2024). Improving Multilingual Instruction Finetuning via Linguistically Natural and Diverse Datasets.</a:t>
            </a:r>
          </a:p>
          <a:p>
            <a:pPr marL="285750" indent="-285750">
              <a:buFont typeface="Arial" panose="020B0604020202020204" pitchFamily="34" charset="0"/>
              <a:buChar char="•"/>
            </a:pPr>
            <a:r>
              <a:rPr lang="en-IN" sz="1400" i="1" dirty="0">
                <a:latin typeface="Times New Roman" panose="02020603050405020304" pitchFamily="18" charset="0"/>
                <a:cs typeface="Times New Roman" panose="02020603050405020304" pitchFamily="18" charset="0"/>
              </a:rPr>
              <a:t>Wang, Z., Wu, Y., Liu, S., Huang, K., Wu, G., &amp; Wu, T.-L.  (2024). Unified Multimodal Instruction Tuning for Vision-Language Models. CVPR 2024. </a:t>
            </a:r>
          </a:p>
          <a:p>
            <a:pPr marL="285750" indent="-285750">
              <a:buFont typeface="Arial" panose="020B0604020202020204" pitchFamily="34" charset="0"/>
              <a:buChar char="•"/>
            </a:pPr>
            <a:r>
              <a:rPr lang="en-IN" sz="1400" i="1" dirty="0">
                <a:latin typeface="Times New Roman" panose="02020603050405020304" pitchFamily="18" charset="0"/>
                <a:cs typeface="Times New Roman" panose="02020603050405020304" pitchFamily="18" charset="0"/>
              </a:rPr>
              <a:t>Tariq, M., </a:t>
            </a:r>
            <a:r>
              <a:rPr lang="en-IN" sz="1400" i="1" dirty="0" err="1">
                <a:latin typeface="Times New Roman" panose="02020603050405020304" pitchFamily="18" charset="0"/>
                <a:cs typeface="Times New Roman" panose="02020603050405020304" pitchFamily="18" charset="0"/>
              </a:rPr>
              <a:t>Peddalas</a:t>
            </a:r>
            <a:r>
              <a:rPr lang="en-IN" sz="1400" i="1" dirty="0">
                <a:latin typeface="Times New Roman" panose="02020603050405020304" pitchFamily="18" charset="0"/>
                <a:cs typeface="Times New Roman" panose="02020603050405020304" pitchFamily="18" charset="0"/>
              </a:rPr>
              <a:t>, K., Perera, S., &amp; Chennupati, R.  (2024). Multilingual Whisper: Large-Scale Speech Recognition in over 100 languages.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1862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152400"/>
            <a:ext cx="8991599" cy="49910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463C95-211B-A5A2-9861-CA042D4A5027}"/>
              </a:ext>
            </a:extLst>
          </p:cNvPr>
          <p:cNvSpPr>
            <a:spLocks noGrp="1"/>
          </p:cNvSpPr>
          <p:nvPr>
            <p:ph type="title"/>
          </p:nvPr>
        </p:nvSpPr>
        <p:spPr>
          <a:xfrm>
            <a:off x="457200" y="742950"/>
            <a:ext cx="8229600" cy="276999"/>
          </a:xfrm>
        </p:spPr>
        <p:txBody>
          <a:bodyPr/>
          <a:lstStyle/>
          <a:p>
            <a:r>
              <a:rPr lang="en-IN" b="1" dirty="0">
                <a:latin typeface="Times New Roman" panose="02020603050405020304" pitchFamily="18" charset="0"/>
                <a:cs typeface="Times New Roman" panose="02020603050405020304" pitchFamily="18" charset="0"/>
              </a:rPr>
              <a:t> INTRODUCTION</a:t>
            </a:r>
          </a:p>
        </p:txBody>
      </p:sp>
      <p:sp>
        <p:nvSpPr>
          <p:cNvPr id="5" name="Text Placeholder 4">
            <a:extLst>
              <a:ext uri="{FF2B5EF4-FFF2-40B4-BE49-F238E27FC236}">
                <a16:creationId xmlns:a16="http://schemas.microsoft.com/office/drawing/2014/main" id="{A9C1149F-4249-1269-4E0A-8CFDAD2EA3DC}"/>
              </a:ext>
            </a:extLst>
          </p:cNvPr>
          <p:cNvSpPr>
            <a:spLocks noGrp="1"/>
          </p:cNvSpPr>
          <p:nvPr>
            <p:ph type="body" idx="1"/>
          </p:nvPr>
        </p:nvSpPr>
        <p:spPr>
          <a:xfrm>
            <a:off x="533400" y="1276350"/>
            <a:ext cx="5410200" cy="3352800"/>
          </a:xfrm>
        </p:spPr>
        <p:txBody>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Indian teachers regularly teach 2-4 grades in a classroom.</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Schools that have limited personnel/resources face time constraints and have limited tools to create something relevant for the local context.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Students show wide variability in the ability to learn, so personalized learning is necessary.</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Meaningfully engaging students requires culturally and linguistically appropriate content.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Sahayak</a:t>
            </a:r>
            <a:r>
              <a:rPr lang="en-IN" dirty="0">
                <a:latin typeface="Times New Roman" panose="02020603050405020304" pitchFamily="18" charset="0"/>
                <a:cs typeface="Times New Roman" panose="02020603050405020304" pitchFamily="18" charset="0"/>
              </a:rPr>
              <a:t>" is an AI-powered teaching assistant for teachers.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2054" name="Picture 6" descr="Teaching Vector Art, Icons, and ...">
            <a:extLst>
              <a:ext uri="{FF2B5EF4-FFF2-40B4-BE49-F238E27FC236}">
                <a16:creationId xmlns:a16="http://schemas.microsoft.com/office/drawing/2014/main" id="{FE2C8F0F-3A9B-7B47-A923-7A09DDACA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428750"/>
            <a:ext cx="22860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044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5E4B3E-4AD5-3F85-0FD2-D035CC3CAA21}"/>
              </a:ext>
            </a:extLst>
          </p:cNvPr>
          <p:cNvSpPr>
            <a:spLocks noGrp="1"/>
          </p:cNvSpPr>
          <p:nvPr>
            <p:ph type="title"/>
          </p:nvPr>
        </p:nvSpPr>
        <p:spPr>
          <a:xfrm>
            <a:off x="457200" y="742950"/>
            <a:ext cx="8229600" cy="553998"/>
          </a:xfrm>
        </p:spPr>
        <p:txBody>
          <a:bodyPr/>
          <a:lstStyle/>
          <a:p>
            <a:r>
              <a:rPr lang="en-IN" b="1" dirty="0">
                <a:latin typeface="Times New Roman" panose="02020603050405020304" pitchFamily="18" charset="0"/>
                <a:cs typeface="Times New Roman" panose="02020603050405020304" pitchFamily="18" charset="0"/>
              </a:rPr>
              <a:t> OBJECTIVE</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3281E77F-4E20-A5FF-EAD5-90C828CB37C7}"/>
              </a:ext>
            </a:extLst>
          </p:cNvPr>
          <p:cNvSpPr>
            <a:spLocks noGrp="1"/>
          </p:cNvSpPr>
          <p:nvPr>
            <p:ph type="body" idx="1"/>
          </p:nvPr>
        </p:nvSpPr>
        <p:spPr>
          <a:xfrm>
            <a:off x="533400" y="1374160"/>
            <a:ext cx="3657600" cy="3077766"/>
          </a:xfrm>
        </p:spPr>
        <p:txBody>
          <a:bodyPr/>
          <a:lstStyle/>
          <a:p>
            <a:r>
              <a:rPr lang="en-IN" sz="2000" dirty="0">
                <a:latin typeface="Times New Roman" panose="02020603050405020304" pitchFamily="18" charset="0"/>
                <a:cs typeface="Times New Roman" panose="02020603050405020304" pitchFamily="18" charset="0"/>
              </a:rPr>
              <a:t>To create a smart AI assistant called "</a:t>
            </a:r>
            <a:r>
              <a:rPr lang="en-IN" sz="2000" dirty="0" err="1">
                <a:latin typeface="Times New Roman" panose="02020603050405020304" pitchFamily="18" charset="0"/>
                <a:cs typeface="Times New Roman" panose="02020603050405020304" pitchFamily="18" charset="0"/>
              </a:rPr>
              <a:t>Sahayak</a:t>
            </a:r>
            <a:r>
              <a:rPr lang="en-IN" sz="2000" dirty="0">
                <a:latin typeface="Times New Roman" panose="02020603050405020304" pitchFamily="18" charset="0"/>
                <a:cs typeface="Times New Roman" panose="02020603050405020304" pitchFamily="18" charset="0"/>
              </a:rPr>
              <a:t>" to assist teachers who work in multi-grade, resource-poor settings, by also assisting with lesson plans, educational resources, and individualized instruction in the local language.</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pic>
        <p:nvPicPr>
          <p:cNvPr id="3074" name="Picture 2" descr="Objective Images - Free Download on Freepik">
            <a:extLst>
              <a:ext uri="{FF2B5EF4-FFF2-40B4-BE49-F238E27FC236}">
                <a16:creationId xmlns:a16="http://schemas.microsoft.com/office/drawing/2014/main" id="{DD87831B-7015-012C-4CBF-301A86B20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120854"/>
            <a:ext cx="2971800" cy="3432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81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D58C-D504-19B4-936D-DB58CF424662}"/>
              </a:ext>
            </a:extLst>
          </p:cNvPr>
          <p:cNvSpPr>
            <a:spLocks noGrp="1"/>
          </p:cNvSpPr>
          <p:nvPr>
            <p:ph type="title"/>
          </p:nvPr>
        </p:nvSpPr>
        <p:spPr>
          <a:xfrm>
            <a:off x="457200" y="565784"/>
            <a:ext cx="5638800" cy="553998"/>
          </a:xfrm>
        </p:spPr>
        <p:txBody>
          <a:bodyPr/>
          <a:lstStyle/>
          <a:p>
            <a:r>
              <a:rPr lang="en-IN" b="1" dirty="0">
                <a:latin typeface="Times New Roman" panose="02020603050405020304" pitchFamily="18" charset="0"/>
                <a:cs typeface="Times New Roman" panose="02020603050405020304" pitchFamily="18" charset="0"/>
              </a:rPr>
              <a:t>BACKSTORY :</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6A4359B-E0FB-23C1-935C-B10ACFA403E7}"/>
              </a:ext>
            </a:extLst>
          </p:cNvPr>
          <p:cNvSpPr>
            <a:spLocks noGrp="1"/>
          </p:cNvSpPr>
          <p:nvPr>
            <p:ph type="body" idx="1"/>
          </p:nvPr>
        </p:nvSpPr>
        <p:spPr>
          <a:xfrm>
            <a:off x="457200" y="895350"/>
            <a:ext cx="8305800" cy="3980975"/>
          </a:xfrm>
        </p:spPr>
        <p:txBody>
          <a:bodyPr/>
          <a:lstStyle/>
          <a:p>
            <a:pPr marL="285750" indent="-285750">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Educational Reality: There are many remote educational facilities having very few teachers (often just one) teaching 3-4 grades simultaneously with no support staff.</a:t>
            </a:r>
          </a:p>
          <a:p>
            <a:pPr marL="285750" indent="-285750">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Language Disconnect: Educational resources often use completely unfamiliar languages to students, which makes it worse because they cannot understand and engage.</a:t>
            </a:r>
          </a:p>
          <a:p>
            <a:pPr marL="285750" indent="-285750">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Educator Workload: In many cases, if you are like us, it would likely take hours for educators to create relevant worksheets and lesson plans for every child at all 3-4 grades.</a:t>
            </a:r>
          </a:p>
          <a:p>
            <a:pPr marL="285750" indent="-285750">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Technology Constraints: Educators can use a cloud but do not often have access to good hardware or reliable internet access on a consistent basis.</a:t>
            </a:r>
          </a:p>
          <a:p>
            <a:pPr marL="285750" indent="-285750">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Authenticity in Design: We developed with the true needs of educators in India from a window based on our understanding of educational challenges and competition findings.</a:t>
            </a:r>
          </a:p>
          <a:p>
            <a:pPr marL="285750" indent="-285750">
              <a:buFont typeface="Arial" panose="020B0604020202020204" pitchFamily="34" charset="0"/>
              <a:buChar char="•"/>
            </a:pPr>
            <a:endParaRPr lang="en-IN" sz="1500" dirty="0">
              <a:latin typeface="Times New Roman" panose="02020603050405020304" pitchFamily="18" charset="0"/>
              <a:cs typeface="Times New Roman" panose="02020603050405020304" pitchFamily="18" charset="0"/>
            </a:endParaRPr>
          </a:p>
        </p:txBody>
      </p:sp>
      <p:pic>
        <p:nvPicPr>
          <p:cNvPr id="4098" name="Picture 2" descr="9,400+ Back Story Stock Photos ...">
            <a:extLst>
              <a:ext uri="{FF2B5EF4-FFF2-40B4-BE49-F238E27FC236}">
                <a16:creationId xmlns:a16="http://schemas.microsoft.com/office/drawing/2014/main" id="{BCAE1956-0682-56B2-4AFB-CB038D325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351277"/>
            <a:ext cx="8686800" cy="1525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281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778B8-97B2-9875-A6FB-B18D2DA1DBEE}"/>
              </a:ext>
            </a:extLst>
          </p:cNvPr>
          <p:cNvSpPr>
            <a:spLocks noGrp="1"/>
          </p:cNvSpPr>
          <p:nvPr>
            <p:ph type="title"/>
          </p:nvPr>
        </p:nvSpPr>
        <p:spPr>
          <a:xfrm>
            <a:off x="457200" y="565784"/>
            <a:ext cx="8229600" cy="276999"/>
          </a:xfrm>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3" name="Text Placeholder 2">
            <a:extLst>
              <a:ext uri="{FF2B5EF4-FFF2-40B4-BE49-F238E27FC236}">
                <a16:creationId xmlns:a16="http://schemas.microsoft.com/office/drawing/2014/main" id="{B2EEE904-A152-643F-88C2-A16097973EAE}"/>
              </a:ext>
            </a:extLst>
          </p:cNvPr>
          <p:cNvSpPr>
            <a:spLocks noGrp="1"/>
          </p:cNvSpPr>
          <p:nvPr>
            <p:ph type="body" idx="1"/>
          </p:nvPr>
        </p:nvSpPr>
        <p:spPr>
          <a:xfrm>
            <a:off x="457200" y="1183005"/>
            <a:ext cx="5257800" cy="2769989"/>
          </a:xfrm>
        </p:spPr>
        <p:txBody>
          <a:bodyPr/>
          <a:lstStyle/>
          <a:p>
            <a:r>
              <a:rPr lang="en-IN" dirty="0">
                <a:latin typeface="Times New Roman" panose="02020603050405020304" pitchFamily="18" charset="0"/>
                <a:cs typeface="Times New Roman" panose="02020603050405020304" pitchFamily="18" charset="0"/>
              </a:rPr>
              <a:t>Across India's under-resourced schools, teachers often face the difficult task of teaching multiple grade levels within the same class with limited time and resources needed to develop culturally relevant learning materials, address diverse learning needs and provide personalized learning for each student. Our goal is to build an authentic AI partner whose purpose is to alleviate their work burden and extend their education reach.</a:t>
            </a:r>
          </a:p>
          <a:p>
            <a:endParaRPr lang="en-IN" dirty="0">
              <a:latin typeface="Times New Roman" panose="02020603050405020304" pitchFamily="18" charset="0"/>
              <a:cs typeface="Times New Roman" panose="02020603050405020304" pitchFamily="18" charset="0"/>
            </a:endParaRPr>
          </a:p>
        </p:txBody>
      </p:sp>
      <p:pic>
        <p:nvPicPr>
          <p:cNvPr id="5122" name="Picture 2" descr="Problem Statement Stock Illustrations ...">
            <a:extLst>
              <a:ext uri="{FF2B5EF4-FFF2-40B4-BE49-F238E27FC236}">
                <a16:creationId xmlns:a16="http://schemas.microsoft.com/office/drawing/2014/main" id="{41601254-3CB4-8E49-36B3-B4295BF0E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192" y="1133594"/>
            <a:ext cx="28194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021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784C1-E71F-C950-0131-5F6342ED2C6E}"/>
              </a:ext>
            </a:extLst>
          </p:cNvPr>
          <p:cNvSpPr>
            <a:spLocks noGrp="1"/>
          </p:cNvSpPr>
          <p:nvPr>
            <p:ph type="title"/>
          </p:nvPr>
        </p:nvSpPr>
        <p:spPr>
          <a:xfrm>
            <a:off x="457200" y="565785"/>
            <a:ext cx="8229600" cy="276999"/>
          </a:xfrm>
        </p:spPr>
        <p:txBody>
          <a:bodyPr/>
          <a:lstStyle/>
          <a:p>
            <a:r>
              <a:rPr lang="en-IN" b="1" dirty="0">
                <a:latin typeface="Times New Roman" panose="02020603050405020304" pitchFamily="18" charset="0"/>
                <a:cs typeface="Times New Roman" panose="02020603050405020304" pitchFamily="18" charset="0"/>
              </a:rPr>
              <a:t>PROBLEM</a:t>
            </a:r>
            <a:r>
              <a:rPr lang="en-IN" dirty="0">
                <a:latin typeface="Times New Roman" panose="02020603050405020304" pitchFamily="18" charset="0"/>
                <a:cs typeface="Times New Roman" panose="02020603050405020304" pitchFamily="18" charset="0"/>
              </a:rPr>
              <a:t> - SOLUTION MAPPING</a:t>
            </a:r>
          </a:p>
        </p:txBody>
      </p:sp>
      <p:graphicFrame>
        <p:nvGraphicFramePr>
          <p:cNvPr id="4" name="Table 3">
            <a:extLst>
              <a:ext uri="{FF2B5EF4-FFF2-40B4-BE49-F238E27FC236}">
                <a16:creationId xmlns:a16="http://schemas.microsoft.com/office/drawing/2014/main" id="{946D0D86-6767-1BC5-D027-A0CD63455588}"/>
              </a:ext>
            </a:extLst>
          </p:cNvPr>
          <p:cNvGraphicFramePr>
            <a:graphicFrameLocks noGrp="1"/>
          </p:cNvGraphicFramePr>
          <p:nvPr>
            <p:extLst>
              <p:ext uri="{D42A27DB-BD31-4B8C-83A1-F6EECF244321}">
                <p14:modId xmlns:p14="http://schemas.microsoft.com/office/powerpoint/2010/main" val="2180911005"/>
              </p:ext>
            </p:extLst>
          </p:nvPr>
        </p:nvGraphicFramePr>
        <p:xfrm>
          <a:off x="457200" y="1047750"/>
          <a:ext cx="8229600" cy="3352797"/>
        </p:xfrm>
        <a:graphic>
          <a:graphicData uri="http://schemas.openxmlformats.org/drawingml/2006/table">
            <a:tbl>
              <a:tblPr firstRow="1" firstCol="1" bandRow="1">
                <a:tableStyleId>{5C22544A-7EE6-4342-B048-85BDC9FD1C3A}</a:tableStyleId>
              </a:tblPr>
              <a:tblGrid>
                <a:gridCol w="4114800">
                  <a:extLst>
                    <a:ext uri="{9D8B030D-6E8A-4147-A177-3AD203B41FA5}">
                      <a16:colId xmlns:a16="http://schemas.microsoft.com/office/drawing/2014/main" val="1955419004"/>
                    </a:ext>
                  </a:extLst>
                </a:gridCol>
                <a:gridCol w="4114800">
                  <a:extLst>
                    <a:ext uri="{9D8B030D-6E8A-4147-A177-3AD203B41FA5}">
                      <a16:colId xmlns:a16="http://schemas.microsoft.com/office/drawing/2014/main" val="1180729994"/>
                    </a:ext>
                  </a:extLst>
                </a:gridCol>
              </a:tblGrid>
              <a:tr h="372533">
                <a:tc>
                  <a:txBody>
                    <a:bodyPr/>
                    <a:lstStyle/>
                    <a:p>
                      <a:pPr>
                        <a:lnSpc>
                          <a:spcPct val="107000"/>
                        </a:lnSpc>
                        <a:spcAft>
                          <a:spcPts val="800"/>
                        </a:spcAft>
                        <a:buNone/>
                      </a:pPr>
                      <a:r>
                        <a:rPr lang="en-IN" sz="1100" kern="100">
                          <a:effectLst/>
                        </a:rPr>
                        <a:t>Challenge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Sahayak's Response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17805020"/>
                  </a:ext>
                </a:extLst>
              </a:tr>
              <a:tr h="372533">
                <a:tc>
                  <a:txBody>
                    <a:bodyPr/>
                    <a:lstStyle/>
                    <a:p>
                      <a:pPr>
                        <a:lnSpc>
                          <a:spcPct val="107000"/>
                        </a:lnSpc>
                        <a:spcAft>
                          <a:spcPts val="800"/>
                        </a:spcAft>
                        <a:buNone/>
                      </a:pPr>
                      <a:r>
                        <a:rPr lang="en-IN" sz="1100" kern="100">
                          <a:effectLst/>
                        </a:rPr>
                        <a:t>Need for local language content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Advanced multilingual AI with cultural context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55945075"/>
                  </a:ext>
                </a:extLst>
              </a:tr>
              <a:tr h="372533">
                <a:tc>
                  <a:txBody>
                    <a:bodyPr/>
                    <a:lstStyle/>
                    <a:p>
                      <a:pPr>
                        <a:lnSpc>
                          <a:spcPct val="107000"/>
                        </a:lnSpc>
                        <a:spcAft>
                          <a:spcPts val="800"/>
                        </a:spcAft>
                        <a:buNone/>
                      </a:pPr>
                      <a:r>
                        <a:rPr lang="en-IN" sz="1100" kern="100">
                          <a:effectLst/>
                        </a:rPr>
                        <a:t>Creating different worksheets for each grade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Photo-to-worksheet generation using AI vision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76534849"/>
                  </a:ext>
                </a:extLst>
              </a:tr>
              <a:tr h="372533">
                <a:tc>
                  <a:txBody>
                    <a:bodyPr/>
                    <a:lstStyle/>
                    <a:p>
                      <a:pPr>
                        <a:lnSpc>
                          <a:spcPct val="107000"/>
                        </a:lnSpc>
                        <a:spcAft>
                          <a:spcPts val="800"/>
                        </a:spcAft>
                        <a:buNone/>
                      </a:pPr>
                      <a:r>
                        <a:rPr lang="en-IN" sz="1100" kern="100" dirty="0">
                          <a:effectLst/>
                        </a:rPr>
                        <a:t>Answering diverse student questions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Instant knowledge base in simple, local language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16067035"/>
                  </a:ext>
                </a:extLst>
              </a:tr>
              <a:tr h="372533">
                <a:tc>
                  <a:txBody>
                    <a:bodyPr/>
                    <a:lstStyle/>
                    <a:p>
                      <a:pPr>
                        <a:lnSpc>
                          <a:spcPct val="107000"/>
                        </a:lnSpc>
                        <a:spcAft>
                          <a:spcPts val="800"/>
                        </a:spcAft>
                        <a:buNone/>
                      </a:pPr>
                      <a:r>
                        <a:rPr lang="en-IN" sz="1100" kern="100">
                          <a:effectLst/>
                        </a:rPr>
                        <a:t>Making visual learning aids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AI-generated drawings and charts from descriptions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20747679"/>
                  </a:ext>
                </a:extLst>
              </a:tr>
              <a:tr h="372533">
                <a:tc>
                  <a:txBody>
                    <a:bodyPr/>
                    <a:lstStyle/>
                    <a:p>
                      <a:pPr>
                        <a:lnSpc>
                          <a:spcPct val="107000"/>
                        </a:lnSpc>
                        <a:spcAft>
                          <a:spcPts val="800"/>
                        </a:spcAft>
                        <a:buNone/>
                      </a:pPr>
                      <a:r>
                        <a:rPr lang="en-IN" sz="1100" kern="100">
                          <a:effectLst/>
                        </a:rPr>
                        <a:t>Assessing reading skills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Voice-based reading evaluation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90546503"/>
                  </a:ext>
                </a:extLst>
              </a:tr>
              <a:tr h="372533">
                <a:tc>
                  <a:txBody>
                    <a:bodyPr/>
                    <a:lstStyle/>
                    <a:p>
                      <a:pPr>
                        <a:lnSpc>
                          <a:spcPct val="107000"/>
                        </a:lnSpc>
                        <a:spcAft>
                          <a:spcPts val="800"/>
                        </a:spcAft>
                        <a:buNone/>
                      </a:pPr>
                      <a:r>
                        <a:rPr lang="en-IN" sz="1100" kern="100">
                          <a:effectLst/>
                        </a:rPr>
                        <a:t>Creating engaging activities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Automated educational game generation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86816469"/>
                  </a:ext>
                </a:extLst>
              </a:tr>
              <a:tr h="372533">
                <a:tc>
                  <a:txBody>
                    <a:bodyPr/>
                    <a:lstStyle/>
                    <a:p>
                      <a:pPr>
                        <a:lnSpc>
                          <a:spcPct val="107000"/>
                        </a:lnSpc>
                        <a:spcAft>
                          <a:spcPts val="800"/>
                        </a:spcAft>
                        <a:buNone/>
                      </a:pPr>
                      <a:r>
                        <a:rPr lang="en-IN" sz="1100" kern="100">
                          <a:effectLst/>
                        </a:rPr>
                        <a:t>Weekly lesson planning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a:effectLst/>
                        </a:rPr>
                        <a:t>AI-powered curriculum planning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57939838"/>
                  </a:ext>
                </a:extLst>
              </a:tr>
              <a:tr h="372533">
                <a:tc>
                  <a:txBody>
                    <a:bodyPr/>
                    <a:lstStyle/>
                    <a:p>
                      <a:pPr>
                        <a:lnSpc>
                          <a:spcPct val="107000"/>
                        </a:lnSpc>
                        <a:spcAft>
                          <a:spcPts val="800"/>
                        </a:spcAft>
                        <a:buNone/>
                      </a:pPr>
                      <a:r>
                        <a:rPr lang="en-IN" sz="1100" kern="100">
                          <a:effectLst/>
                        </a:rPr>
                        <a:t>Using Google AI technology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100" kern="100" dirty="0">
                          <a:effectLst/>
                        </a:rPr>
                        <a:t>Full integration with Vertex AI and Firebase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08720276"/>
                  </a:ext>
                </a:extLst>
              </a:tr>
            </a:tbl>
          </a:graphicData>
        </a:graphic>
      </p:graphicFrame>
    </p:spTree>
    <p:extLst>
      <p:ext uri="{BB962C8B-B14F-4D97-AF65-F5344CB8AC3E}">
        <p14:creationId xmlns:p14="http://schemas.microsoft.com/office/powerpoint/2010/main" val="359470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10D49C-D518-0AE3-6413-D60C585B359B}"/>
              </a:ext>
            </a:extLst>
          </p:cNvPr>
          <p:cNvSpPr txBox="1"/>
          <p:nvPr/>
        </p:nvSpPr>
        <p:spPr>
          <a:xfrm>
            <a:off x="2286000" y="2242637"/>
            <a:ext cx="4572000" cy="369332"/>
          </a:xfrm>
          <a:prstGeom prst="rect">
            <a:avLst/>
          </a:prstGeom>
          <a:noFill/>
        </p:spPr>
        <p:txBody>
          <a:bodyPr wrap="square">
            <a:spAutoFit/>
          </a:bodyPr>
          <a:lstStyle/>
          <a:p>
            <a:pPr marL="12700">
              <a:lnSpc>
                <a:spcPct val="100000"/>
              </a:lnSpc>
              <a:spcBef>
                <a:spcPts val="100"/>
              </a:spcBef>
            </a:pPr>
            <a:endParaRPr lang="en-IN" sz="1800" dirty="0">
              <a:latin typeface="Times New Roman" panose="02020603050405020304" pitchFamily="18" charset="0"/>
              <a:cs typeface="Times New Roman" panose="02020603050405020304" pitchFamily="18" charset="0"/>
            </a:endParaRPr>
          </a:p>
        </p:txBody>
      </p:sp>
      <p:sp>
        <p:nvSpPr>
          <p:cNvPr id="8" name="Title 7">
            <a:extLst>
              <a:ext uri="{FF2B5EF4-FFF2-40B4-BE49-F238E27FC236}">
                <a16:creationId xmlns:a16="http://schemas.microsoft.com/office/drawing/2014/main" id="{0755D80C-DE96-9A31-FBF4-BE5222171FA0}"/>
              </a:ext>
            </a:extLst>
          </p:cNvPr>
          <p:cNvSpPr>
            <a:spLocks noGrp="1"/>
          </p:cNvSpPr>
          <p:nvPr>
            <p:ph type="title"/>
          </p:nvPr>
        </p:nvSpPr>
        <p:spPr>
          <a:xfrm>
            <a:off x="457200" y="742950"/>
            <a:ext cx="8229600" cy="276999"/>
          </a:xfrm>
        </p:spPr>
        <p:txBody>
          <a:bodyPr/>
          <a:lstStyle/>
          <a:p>
            <a:r>
              <a:rPr lang="en-IN" b="1" dirty="0">
                <a:latin typeface="Times New Roman" panose="02020603050405020304" pitchFamily="18" charset="0"/>
                <a:cs typeface="Times New Roman" panose="02020603050405020304" pitchFamily="18" charset="0"/>
              </a:rPr>
              <a:t>OPPURTUNITIES</a:t>
            </a:r>
            <a:endParaRPr lang="en-IN" b="1" dirty="0"/>
          </a:p>
        </p:txBody>
      </p:sp>
      <p:sp>
        <p:nvSpPr>
          <p:cNvPr id="9" name="Text Placeholder 8">
            <a:extLst>
              <a:ext uri="{FF2B5EF4-FFF2-40B4-BE49-F238E27FC236}">
                <a16:creationId xmlns:a16="http://schemas.microsoft.com/office/drawing/2014/main" id="{AA240D3D-668A-8D05-30A9-BB17543FF5AF}"/>
              </a:ext>
            </a:extLst>
          </p:cNvPr>
          <p:cNvSpPr>
            <a:spLocks noGrp="1"/>
          </p:cNvSpPr>
          <p:nvPr>
            <p:ph type="body" idx="1"/>
          </p:nvPr>
        </p:nvSpPr>
        <p:spPr>
          <a:xfrm>
            <a:off x="457200" y="1183005"/>
            <a:ext cx="8229600" cy="4154984"/>
          </a:xfrm>
        </p:spPr>
        <p:txBody>
          <a:bodyPr/>
          <a:lstStyle/>
          <a:p>
            <a:r>
              <a:rPr lang="en-IN" b="1" dirty="0">
                <a:latin typeface="Times New Roman" panose="02020603050405020304" pitchFamily="18" charset="0"/>
                <a:cs typeface="Times New Roman" panose="02020603050405020304" pitchFamily="18" charset="0"/>
              </a:rPr>
              <a:t>How different is it?</a:t>
            </a:r>
          </a:p>
          <a:p>
            <a:r>
              <a:rPr lang="en-IN" dirty="0">
                <a:latin typeface="Times New Roman" panose="02020603050405020304" pitchFamily="18" charset="0"/>
                <a:cs typeface="Times New Roman" panose="02020603050405020304" pitchFamily="18" charset="0"/>
              </a:rPr>
              <a:t>Unlike typical EdTech tools, </a:t>
            </a:r>
            <a:r>
              <a:rPr lang="en-IN" dirty="0" err="1">
                <a:latin typeface="Times New Roman" panose="02020603050405020304" pitchFamily="18" charset="0"/>
                <a:cs typeface="Times New Roman" panose="02020603050405020304" pitchFamily="18" charset="0"/>
              </a:rPr>
              <a:t>Sahayak</a:t>
            </a:r>
            <a:r>
              <a:rPr lang="en-IN" dirty="0">
                <a:latin typeface="Times New Roman" panose="02020603050405020304" pitchFamily="18" charset="0"/>
                <a:cs typeface="Times New Roman" panose="02020603050405020304" pitchFamily="18" charset="0"/>
              </a:rPr>
              <a:t> works offline (PWA), supports Indian languages, and accepts voice, text, and images to generate content.</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How does it solve the problem?</a:t>
            </a:r>
          </a:p>
          <a:p>
            <a:r>
              <a:rPr lang="en-IN" dirty="0">
                <a:latin typeface="Times New Roman" panose="02020603050405020304" pitchFamily="18" charset="0"/>
                <a:cs typeface="Times New Roman" panose="02020603050405020304" pitchFamily="18" charset="0"/>
              </a:rPr>
              <a:t>By automating worksheet and lesson plan creation for each grade, in the teacher's preferred language, reducing manual effort and saving time.</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USP (Unique Selling Proposition):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Multi-input (Text, Voice, Image)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Multilingual content generation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AI-powered visual aids and student reading assessment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Offline-ready for rural areas</a:t>
            </a: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AF8285-A7CE-1003-6AD4-145CC058033F}"/>
              </a:ext>
            </a:extLst>
          </p:cNvPr>
          <p:cNvSpPr>
            <a:spLocks noGrp="1"/>
          </p:cNvSpPr>
          <p:nvPr>
            <p:ph type="title"/>
          </p:nvPr>
        </p:nvSpPr>
        <p:spPr>
          <a:xfrm>
            <a:off x="457200" y="742950"/>
            <a:ext cx="8229600" cy="276999"/>
          </a:xfrm>
        </p:spPr>
        <p:txBody>
          <a:bodyPr/>
          <a:lstStyle/>
          <a:p>
            <a:pPr marL="12700">
              <a:lnSpc>
                <a:spcPct val="100000"/>
              </a:lnSpc>
              <a:spcBef>
                <a:spcPts val="100"/>
              </a:spcBef>
            </a:pPr>
            <a:r>
              <a:rPr lang="en-US" b="1" dirty="0">
                <a:latin typeface="Times New Roman" panose="02020603050405020304" pitchFamily="18" charset="0"/>
                <a:cs typeface="Times New Roman" panose="02020603050405020304" pitchFamily="18" charset="0"/>
              </a:rPr>
              <a:t>LIST OF THE FEATURES OFFERED BY THE SOLUTION</a:t>
            </a:r>
            <a:endParaRPr lang="en-IN" dirty="0"/>
          </a:p>
        </p:txBody>
      </p:sp>
      <p:sp>
        <p:nvSpPr>
          <p:cNvPr id="8" name="TextBox 7">
            <a:extLst>
              <a:ext uri="{FF2B5EF4-FFF2-40B4-BE49-F238E27FC236}">
                <a16:creationId xmlns:a16="http://schemas.microsoft.com/office/drawing/2014/main" id="{A1FAE704-CC24-17F5-27B6-CE1C9AB7239A}"/>
              </a:ext>
            </a:extLst>
          </p:cNvPr>
          <p:cNvSpPr txBox="1"/>
          <p:nvPr/>
        </p:nvSpPr>
        <p:spPr>
          <a:xfrm>
            <a:off x="304799" y="1279553"/>
            <a:ext cx="3691505"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AI-generated worksheets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(multi-grade)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Text, voice, image-based prompts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Lesson plans and quizzes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Visual aid/image generation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Reading assessment scoring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Multilingual support (Hindi, Telugu, Kannada,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Firebase Auth &amp; content saving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Offline-first mobile-friendly interface</a:t>
            </a:r>
          </a:p>
        </p:txBody>
      </p:sp>
      <p:pic>
        <p:nvPicPr>
          <p:cNvPr id="6146" name="Picture 2" descr="Features! - KidCheck">
            <a:extLst>
              <a:ext uri="{FF2B5EF4-FFF2-40B4-BE49-F238E27FC236}">
                <a16:creationId xmlns:a16="http://schemas.microsoft.com/office/drawing/2014/main" id="{91481EE1-83F1-F53B-03CB-0E61C0839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428750"/>
            <a:ext cx="4404360" cy="25853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849072"/>
            <a:ext cx="3610314" cy="289823"/>
          </a:xfrm>
          <a:prstGeom prst="rect">
            <a:avLst/>
          </a:prstGeom>
        </p:spPr>
        <p:txBody>
          <a:bodyPr vert="horz" wrap="square" lIns="0" tIns="12700" rIns="0" bIns="0" rtlCol="0">
            <a:spAutoFit/>
          </a:bodyPr>
          <a:lstStyle/>
          <a:p>
            <a:pPr marL="12700">
              <a:lnSpc>
                <a:spcPct val="100000"/>
              </a:lnSpc>
              <a:spcBef>
                <a:spcPts val="100"/>
              </a:spcBef>
            </a:pPr>
            <a:r>
              <a:rPr lang="en-IN" b="1" dirty="0">
                <a:latin typeface="Times New Roman" panose="02020603050405020304" pitchFamily="18" charset="0"/>
                <a:cs typeface="Times New Roman" panose="02020603050405020304" pitchFamily="18" charset="0"/>
              </a:rPr>
              <a:t>TECHNOLOGIES TO BE USED</a:t>
            </a:r>
            <a:endParaRPr b="1" dirty="0">
              <a:latin typeface="Times New Roman" panose="02020603050405020304" pitchFamily="18" charset="0"/>
              <a:cs typeface="Times New Roman" panose="02020603050405020304" pitchFamily="18" charset="0"/>
            </a:endParaRPr>
          </a:p>
        </p:txBody>
      </p:sp>
      <p:pic>
        <p:nvPicPr>
          <p:cNvPr id="7170" name="Picture 2" descr="Are New Technologies Changing the ...">
            <a:extLst>
              <a:ext uri="{FF2B5EF4-FFF2-40B4-BE49-F238E27FC236}">
                <a16:creationId xmlns:a16="http://schemas.microsoft.com/office/drawing/2014/main" id="{9D8B68B2-789C-F69F-83D2-CFE260F3B2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333750"/>
            <a:ext cx="8229600" cy="1543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63585FCD-4389-00A4-5A4F-B868C4384A15}"/>
              </a:ext>
            </a:extLst>
          </p:cNvPr>
          <p:cNvSpPr>
            <a:spLocks noGrp="1"/>
          </p:cNvSpPr>
          <p:nvPr>
            <p:ph type="body" idx="1"/>
          </p:nvPr>
        </p:nvSpPr>
        <p:spPr>
          <a:xfrm>
            <a:off x="457200" y="1183005"/>
            <a:ext cx="8229600" cy="2215991"/>
          </a:xfrm>
        </p:spPr>
        <p:txBody>
          <a:bodyPr/>
          <a:lstStyle/>
          <a:p>
            <a:pPr lvl="0" algn="l" rtl="0" eaLnBrk="0" fontAlgn="base" hangingPunct="0">
              <a:spcBef>
                <a:spcPct val="0"/>
              </a:spcBef>
              <a:spcAft>
                <a:spcPct val="0"/>
              </a:spcAft>
            </a:pPr>
            <a:r>
              <a:rPr lang="en-US" altLang="en-US" b="1" dirty="0">
                <a:solidFill>
                  <a:schemeClr val="tx1"/>
                </a:solidFill>
                <a:latin typeface="Times New Roman" panose="02020603050405020304" pitchFamily="18" charset="0"/>
                <a:cs typeface="Times New Roman" panose="02020603050405020304" pitchFamily="18" charset="0"/>
              </a:rPr>
              <a:t>Frontend:</a:t>
            </a:r>
            <a:r>
              <a:rPr lang="en-US" altLang="en-US" dirty="0">
                <a:solidFill>
                  <a:schemeClr val="tx1"/>
                </a:solidFill>
                <a:latin typeface="Times New Roman" panose="02020603050405020304" pitchFamily="18" charset="0"/>
                <a:cs typeface="Times New Roman" panose="02020603050405020304" pitchFamily="18" charset="0"/>
              </a:rPr>
              <a:t> React </a:t>
            </a:r>
            <a:r>
              <a:rPr lang="en-US" altLang="en-US" dirty="0" err="1">
                <a:solidFill>
                  <a:schemeClr val="tx1"/>
                </a:solidFill>
                <a:latin typeface="Times New Roman" panose="02020603050405020304" pitchFamily="18" charset="0"/>
                <a:cs typeface="Times New Roman" panose="02020603050405020304" pitchFamily="18" charset="0"/>
              </a:rPr>
              <a:t>Js</a:t>
            </a:r>
            <a:endParaRPr lang="en-US" altLang="en-US" dirty="0">
              <a:solidFill>
                <a:schemeClr val="tx1"/>
              </a:solidFill>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pPr>
            <a:r>
              <a:rPr lang="en-US" altLang="en-US" b="1" dirty="0">
                <a:solidFill>
                  <a:schemeClr val="tx1"/>
                </a:solidFill>
                <a:latin typeface="Times New Roman" panose="02020603050405020304" pitchFamily="18" charset="0"/>
                <a:cs typeface="Times New Roman" panose="02020603050405020304" pitchFamily="18" charset="0"/>
              </a:rPr>
              <a:t>Backend:</a:t>
            </a:r>
            <a:r>
              <a:rPr lang="en-US" altLang="en-US" dirty="0">
                <a:solidFill>
                  <a:schemeClr val="tx1"/>
                </a:solidFill>
                <a:latin typeface="Times New Roman" panose="02020603050405020304" pitchFamily="18" charset="0"/>
                <a:cs typeface="Times New Roman" panose="02020603050405020304" pitchFamily="18" charset="0"/>
              </a:rPr>
              <a:t> Next.js ,Firebase Functions</a:t>
            </a:r>
          </a:p>
          <a:p>
            <a:pPr lvl="0" algn="l" rtl="0" eaLnBrk="0" fontAlgn="base" hangingPunct="0">
              <a:spcBef>
                <a:spcPct val="0"/>
              </a:spcBef>
              <a:spcAft>
                <a:spcPct val="0"/>
              </a:spcAft>
            </a:pPr>
            <a:r>
              <a:rPr lang="en-US" altLang="en-US" b="1" dirty="0">
                <a:solidFill>
                  <a:schemeClr val="tx1"/>
                </a:solidFill>
                <a:latin typeface="Times New Roman" panose="02020603050405020304" pitchFamily="18" charset="0"/>
                <a:cs typeface="Times New Roman" panose="02020603050405020304" pitchFamily="18" charset="0"/>
              </a:rPr>
              <a:t>Database:</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Firestore</a:t>
            </a:r>
            <a:endParaRPr lang="en-US" altLang="en-US" dirty="0">
              <a:solidFill>
                <a:schemeClr val="tx1"/>
              </a:solidFill>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pPr>
            <a:r>
              <a:rPr lang="en-US" altLang="en-US" b="1" dirty="0">
                <a:solidFill>
                  <a:schemeClr val="tx1"/>
                </a:solidFill>
                <a:latin typeface="Times New Roman" panose="02020603050405020304" pitchFamily="18" charset="0"/>
                <a:cs typeface="Times New Roman" panose="02020603050405020304" pitchFamily="18" charset="0"/>
              </a:rPr>
              <a:t>Authentication:</a:t>
            </a:r>
            <a:r>
              <a:rPr lang="en-US" altLang="en-US" dirty="0">
                <a:solidFill>
                  <a:schemeClr val="tx1"/>
                </a:solidFill>
                <a:latin typeface="Times New Roman" panose="02020603050405020304" pitchFamily="18" charset="0"/>
                <a:cs typeface="Times New Roman" panose="02020603050405020304" pitchFamily="18" charset="0"/>
              </a:rPr>
              <a:t> Firebase Auth</a:t>
            </a:r>
          </a:p>
          <a:p>
            <a:pPr lvl="0" algn="l" rtl="0" eaLnBrk="0" fontAlgn="base" hangingPunct="0">
              <a:spcBef>
                <a:spcPct val="0"/>
              </a:spcBef>
              <a:spcAft>
                <a:spcPct val="0"/>
              </a:spcAft>
            </a:pPr>
            <a:r>
              <a:rPr lang="en-US" altLang="en-US" b="1" dirty="0">
                <a:solidFill>
                  <a:schemeClr val="tx1"/>
                </a:solidFill>
                <a:latin typeface="Times New Roman" panose="02020603050405020304" pitchFamily="18" charset="0"/>
                <a:cs typeface="Times New Roman" panose="02020603050405020304" pitchFamily="18" charset="0"/>
              </a:rPr>
              <a:t>AI Services:</a:t>
            </a:r>
            <a:r>
              <a:rPr lang="en-US" altLang="en-US" dirty="0">
                <a:solidFill>
                  <a:schemeClr val="tx1"/>
                </a:solidFill>
                <a:latin typeface="Times New Roman" panose="02020603050405020304" pitchFamily="18" charset="0"/>
                <a:cs typeface="Times New Roman" panose="02020603050405020304" pitchFamily="18" charset="0"/>
              </a:rPr>
              <a:t> Vertex AI (Gemini Pro, Vision, Speech-to-Text)</a:t>
            </a:r>
          </a:p>
          <a:p>
            <a:pPr lvl="0" algn="l" rtl="0" eaLnBrk="0" fontAlgn="base" hangingPunct="0">
              <a:spcBef>
                <a:spcPct val="0"/>
              </a:spcBef>
              <a:spcAft>
                <a:spcPct val="0"/>
              </a:spcAft>
            </a:pPr>
            <a:r>
              <a:rPr lang="en-US" altLang="en-US" b="1" dirty="0">
                <a:solidFill>
                  <a:schemeClr val="tx1"/>
                </a:solidFill>
                <a:latin typeface="Times New Roman" panose="02020603050405020304" pitchFamily="18" charset="0"/>
                <a:cs typeface="Times New Roman" panose="02020603050405020304" pitchFamily="18" charset="0"/>
              </a:rPr>
              <a:t>Storage:</a:t>
            </a:r>
            <a:r>
              <a:rPr lang="en-US" altLang="en-US" dirty="0">
                <a:solidFill>
                  <a:schemeClr val="tx1"/>
                </a:solidFill>
                <a:latin typeface="Times New Roman" panose="02020603050405020304" pitchFamily="18" charset="0"/>
                <a:cs typeface="Times New Roman" panose="02020603050405020304" pitchFamily="18" charset="0"/>
              </a:rPr>
              <a:t> Firebase Storage</a:t>
            </a:r>
          </a:p>
          <a:p>
            <a:pPr lvl="0" algn="l" rtl="0" eaLnBrk="0" fontAlgn="base" hangingPunct="0">
              <a:spcBef>
                <a:spcPct val="0"/>
              </a:spcBef>
              <a:spcAft>
                <a:spcPct val="0"/>
              </a:spcAft>
            </a:pPr>
            <a:r>
              <a:rPr lang="en-US" altLang="en-US" b="1" dirty="0">
                <a:solidFill>
                  <a:schemeClr val="tx1"/>
                </a:solidFill>
                <a:latin typeface="Times New Roman" panose="02020603050405020304" pitchFamily="18" charset="0"/>
                <a:cs typeface="Times New Roman" panose="02020603050405020304" pitchFamily="18" charset="0"/>
              </a:rPr>
              <a:t>Deployment:</a:t>
            </a:r>
            <a:r>
              <a:rPr lang="en-US" altLang="en-US" dirty="0">
                <a:solidFill>
                  <a:schemeClr val="tx1"/>
                </a:solidFill>
                <a:latin typeface="Times New Roman" panose="02020603050405020304" pitchFamily="18" charset="0"/>
                <a:cs typeface="Times New Roman" panose="02020603050405020304" pitchFamily="18" charset="0"/>
              </a:rPr>
              <a:t> Firebase Hosting, Emulator Suite</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TotalTime>
  <Words>1004</Words>
  <Application>Microsoft Office PowerPoint</Application>
  <PresentationFormat>On-screen Show (16:9)</PresentationFormat>
  <Paragraphs>101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PowerPoint Presentation</vt:lpstr>
      <vt:lpstr> INTRODUCTION</vt:lpstr>
      <vt:lpstr> OBJECTIVE </vt:lpstr>
      <vt:lpstr>BACKSTORY : </vt:lpstr>
      <vt:lpstr>PROBLEM STATEMENT</vt:lpstr>
      <vt:lpstr>PROBLEM - SOLUTION MAPPING</vt:lpstr>
      <vt:lpstr>OPPURTUNITIES</vt:lpstr>
      <vt:lpstr>LIST OF THE FEATURES OFFERED BY THE SOLUTION</vt:lpstr>
      <vt:lpstr>PowerPoint Presentation</vt:lpstr>
      <vt:lpstr>METHODOLOGY </vt:lpstr>
      <vt:lpstr>SINGLE PAGE ARCHITECTURE DIAGRAM</vt:lpstr>
      <vt:lpstr>PowerPoint Presentation</vt:lpstr>
      <vt:lpstr>PowerPoint Presentation</vt:lpstr>
      <vt:lpstr>IMPACT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Submission Deck | Agentic AI Day</dc:title>
  <dc:creator>rakesh thuti</dc:creator>
  <cp:lastModifiedBy>Mithradevi Kumar</cp:lastModifiedBy>
  <cp:revision>2</cp:revision>
  <dcterms:created xsi:type="dcterms:W3CDTF">2025-07-10T14:24:43Z</dcterms:created>
  <dcterms:modified xsi:type="dcterms:W3CDTF">2025-07-10T18:15:43Z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2025-07-10T00:00:00Z</vt:filetime>
  </property>
  <property fmtid="{D5CDD505-2E9C-101B-9397-08002B2CF9AE}" pid="3" name="Creator">
    <vt:lpwstr>Google</vt:lpwstr>
  </property>
  <property fmtid="{D5CDD505-2E9C-101B-9397-08002B2CF9AE}" pid="4" name="LastSaved">
    <vt:filetime>2025-07-10T00:00:00Z</vt:filetime>
  </property>
</Properties>
</file>