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0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1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2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starry sky with many stars&#10;&#10;Description automatically generated">
            <a:extLst>
              <a:ext uri="{FF2B5EF4-FFF2-40B4-BE49-F238E27FC236}">
                <a16:creationId xmlns:a16="http://schemas.microsoft.com/office/drawing/2014/main" id="{2BBAD862-615B-79D9-858A-68560ABA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2" r="19596" b="2"/>
          <a:stretch/>
        </p:blipFill>
        <p:spPr>
          <a:xfrm>
            <a:off x="3523488" y="18298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5AF0F-8F43-07EE-C684-5EEC10193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790286"/>
            <a:ext cx="8131628" cy="4532808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Optical Character Recognition (OCR) Pipeline for Image Analysis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Paarth Sahni</a:t>
            </a:r>
            <a:endParaRPr lang="en-IN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7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BAD7-9E0B-D4F1-5994-240848E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5020-ED59-1745-3C1F-6EB7BA58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Objective:</a:t>
            </a:r>
          </a:p>
          <a:p>
            <a:r>
              <a:rPr lang="en-IN" dirty="0"/>
              <a:t>-Develop an OCR pipeline to process images, extract text, and </a:t>
            </a:r>
            <a:r>
              <a:rPr lang="en-IN" dirty="0" err="1"/>
              <a:t>analyze</a:t>
            </a:r>
            <a:r>
              <a:rPr lang="en-IN" dirty="0"/>
              <a:t> object attributes.</a:t>
            </a:r>
          </a:p>
          <a:p>
            <a:pPr marL="0" indent="0">
              <a:buNone/>
            </a:pPr>
            <a:r>
              <a:rPr lang="en-IN" dirty="0"/>
              <a:t>Dataset:</a:t>
            </a:r>
          </a:p>
          <a:p>
            <a:r>
              <a:rPr lang="en-IN" dirty="0"/>
              <a:t> Synthetic text images, segmented objects, and metadata.</a:t>
            </a:r>
          </a:p>
          <a:p>
            <a:pPr marL="0" indent="0">
              <a:buNone/>
            </a:pPr>
            <a:r>
              <a:rPr lang="en-IN" dirty="0"/>
              <a:t>Tools Used:</a:t>
            </a:r>
          </a:p>
          <a:p>
            <a:r>
              <a:rPr lang="en-IN" dirty="0"/>
              <a:t>TensorFlow for model development</a:t>
            </a:r>
          </a:p>
          <a:p>
            <a:r>
              <a:rPr lang="en-IN" dirty="0"/>
              <a:t> OpenCV and PIL for image processing</a:t>
            </a:r>
          </a:p>
          <a:p>
            <a:r>
              <a:rPr lang="en-IN" dirty="0"/>
              <a:t> </a:t>
            </a:r>
            <a:r>
              <a:rPr lang="en-IN" dirty="0" err="1"/>
              <a:t>Streamlit</a:t>
            </a:r>
            <a:r>
              <a:rPr lang="en-IN" dirty="0"/>
              <a:t> for UI testing</a:t>
            </a:r>
          </a:p>
          <a:p>
            <a:pPr marL="0" indent="0">
              <a:buNone/>
            </a:pPr>
            <a:r>
              <a:rPr lang="en-IN" dirty="0"/>
              <a:t>Image/Graphic:</a:t>
            </a:r>
          </a:p>
          <a:p>
            <a:r>
              <a:rPr lang="en-IN" dirty="0"/>
              <a:t> High-level flowchart of the pipeline or a sample image from the dataset.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AE9A-7346-202A-4586-93AD4D5C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E3B2-7F11-BB74-666A-45894AA4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364A8-5CB7-ADAA-989C-747EBE59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9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286F-7EC3-BC2F-ECB6-B105F8B4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CF62-24BD-3BBF-8F4E-EF7AA267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444" y="1613698"/>
            <a:ext cx="10442448" cy="43081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600" dirty="0"/>
              <a:t>1. Data Preparation:</a:t>
            </a:r>
          </a:p>
          <a:p>
            <a:r>
              <a:rPr lang="en-US" sz="4600" dirty="0"/>
              <a:t>   - Loaded and preprocessed image data and labels.</a:t>
            </a:r>
          </a:p>
          <a:p>
            <a:r>
              <a:rPr lang="en-US" sz="4600" dirty="0"/>
              <a:t>   - Split dataset into training and validation sets.</a:t>
            </a:r>
          </a:p>
          <a:p>
            <a:pPr marL="0" indent="0">
              <a:buNone/>
            </a:pPr>
            <a:r>
              <a:rPr lang="en-US" sz="4600" dirty="0"/>
              <a:t>2. Model Development:</a:t>
            </a:r>
          </a:p>
          <a:p>
            <a:r>
              <a:rPr lang="en-US" sz="4600" dirty="0"/>
              <a:t>   - Built and trained an OCR model using TensorFlow.</a:t>
            </a:r>
          </a:p>
          <a:p>
            <a:r>
              <a:rPr lang="en-US" sz="4600" dirty="0"/>
              <a:t>   - Implemented image segmentation and text extraction.</a:t>
            </a:r>
          </a:p>
          <a:p>
            <a:pPr marL="0" indent="0">
              <a:buNone/>
            </a:pPr>
            <a:r>
              <a:rPr lang="en-US" sz="4600" dirty="0"/>
              <a:t>3. Data Mapping:</a:t>
            </a:r>
          </a:p>
          <a:p>
            <a:r>
              <a:rPr lang="en-US" sz="4600" dirty="0"/>
              <a:t>   - Extracted and mapped text data to object attributes.</a:t>
            </a:r>
          </a:p>
          <a:p>
            <a:r>
              <a:rPr lang="en-US" sz="4600" dirty="0"/>
              <a:t>   - Created a mapping of object IDs, descriptions, and extracted text.</a:t>
            </a:r>
          </a:p>
          <a:p>
            <a:pPr marL="0" indent="0">
              <a:buNone/>
            </a:pPr>
            <a:r>
              <a:rPr lang="en-US" sz="4600" dirty="0"/>
              <a:t>4. UI Development:</a:t>
            </a:r>
          </a:p>
          <a:p>
            <a:r>
              <a:rPr lang="en-US" sz="4600" dirty="0"/>
              <a:t>   - Developed a </a:t>
            </a:r>
            <a:r>
              <a:rPr lang="en-US" sz="4600" dirty="0" err="1"/>
              <a:t>Streamlit</a:t>
            </a:r>
            <a:r>
              <a:rPr lang="en-US" sz="4600" dirty="0"/>
              <a:t> app to interact with the OCR model and visualize results.</a:t>
            </a:r>
          </a:p>
          <a:p>
            <a:r>
              <a:rPr lang="en-US" sz="4600" dirty="0"/>
              <a:t>Image/Graphic:</a:t>
            </a:r>
          </a:p>
          <a:p>
            <a:r>
              <a:rPr lang="en-US" sz="4600" dirty="0"/>
              <a:t>- Example code snippets or screenshots of the model architecture and UI.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D133-AD68-B25A-FD9C-2E5DD642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DF6AB-8B95-FAC8-8819-FA2B4BF8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55CC-2C03-D932-1756-A39642AB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5BE7-6F61-AF66-EC7E-B46BCA00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Work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E55B-AFB3-9A6D-9CD3-C0728AFD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700784"/>
            <a:ext cx="10442448" cy="390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Conclusion:</a:t>
            </a:r>
          </a:p>
          <a:p>
            <a:r>
              <a:rPr lang="en-US" dirty="0"/>
              <a:t>- Successful implementation of the OCR pipeline.</a:t>
            </a:r>
          </a:p>
          <a:p>
            <a:r>
              <a:rPr lang="en-US" dirty="0"/>
              <a:t>- Achieved accurate text extraction and object analysis.</a:t>
            </a:r>
          </a:p>
          <a:p>
            <a:pPr marL="0" indent="0">
              <a:buNone/>
            </a:pPr>
            <a:r>
              <a:rPr lang="en-US" dirty="0"/>
              <a:t>Future Work:</a:t>
            </a:r>
          </a:p>
          <a:p>
            <a:r>
              <a:rPr lang="en-US" dirty="0"/>
              <a:t>- Explore more advanced models and techniques.</a:t>
            </a:r>
          </a:p>
          <a:p>
            <a:r>
              <a:rPr lang="en-US" dirty="0"/>
              <a:t>- Enhance UI features for better user experience.</a:t>
            </a:r>
          </a:p>
          <a:p>
            <a:r>
              <a:rPr lang="en-US" dirty="0"/>
              <a:t>- Expand dataset for broader applicability.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A901-BDF5-C489-878E-466F9911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C792-5A53-30E8-3787-57502CBD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E05C6-A6B3-55F9-3FAB-9240E764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514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B2431"/>
      </a:dk2>
      <a:lt2>
        <a:srgbClr val="F0F3F1"/>
      </a:lt2>
      <a:accent1>
        <a:srgbClr val="C34DA5"/>
      </a:accent1>
      <a:accent2>
        <a:srgbClr val="9E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DB1"/>
      </a:accent6>
      <a:hlink>
        <a:srgbClr val="3F5F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273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 Light</vt:lpstr>
      <vt:lpstr>Arial</vt:lpstr>
      <vt:lpstr>Calibri</vt:lpstr>
      <vt:lpstr>Walbaum Display</vt:lpstr>
      <vt:lpstr>BohoVogueVTI</vt:lpstr>
      <vt:lpstr>Optical Character Recognition (OCR) Pipeline for Image Analysis  Paarth Sahni</vt:lpstr>
      <vt:lpstr>Project Overview </vt:lpstr>
      <vt:lpstr>Implementation </vt:lpstr>
      <vt:lpstr>Conclusion &amp;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Paarth Sahni</dc:creator>
  <cp:lastModifiedBy>Paarth Sahni</cp:lastModifiedBy>
  <cp:revision>1</cp:revision>
  <dcterms:created xsi:type="dcterms:W3CDTF">2024-08-06T07:04:41Z</dcterms:created>
  <dcterms:modified xsi:type="dcterms:W3CDTF">2024-08-06T07:14:13Z</dcterms:modified>
</cp:coreProperties>
</file>