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3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5809-CBC0-4281-B4D2-0BB006AE6CF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E332-B2A3-46E3-A639-E5E8F683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Thrust Contour Plots</a:t>
            </a:r>
            <a:br>
              <a:rPr lang="en-US" dirty="0" smtClean="0"/>
            </a:br>
            <a:r>
              <a:rPr lang="en-US" dirty="0" smtClean="0"/>
              <a:t>and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770035"/>
              </p:ext>
            </p:extLst>
          </p:nvPr>
        </p:nvGraphicFramePr>
        <p:xfrm>
          <a:off x="838200" y="1827746"/>
          <a:ext cx="4611798" cy="437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3" imgW="3600372" imgH="3447704" progId="AcroExch.Document.DC">
                  <p:embed/>
                </p:oleObj>
              </mc:Choice>
              <mc:Fallback>
                <p:oleObj name="Acrobat Document" r:id="rId3" imgW="3600372" imgH="34477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7746"/>
                        <a:ext cx="4611798" cy="437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1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29716"/>
              </p:ext>
            </p:extLst>
          </p:nvPr>
        </p:nvGraphicFramePr>
        <p:xfrm>
          <a:off x="6764338" y="1801813"/>
          <a:ext cx="4665662" cy="447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5" imgW="3600372" imgH="3454354" progId="AcroExch.Document.DC">
                  <p:embed/>
                </p:oleObj>
              </mc:Choice>
              <mc:Fallback>
                <p:oleObj name="Acrobat Document" r:id="rId5" imgW="3600372" imgH="345435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4338" y="1801813"/>
                        <a:ext cx="4665662" cy="447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92826" y="6204156"/>
            <a:ext cx="31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Data for Event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9227" y="6204156"/>
            <a:ext cx="44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py</a:t>
            </a:r>
            <a:r>
              <a:rPr lang="en-US" dirty="0" smtClean="0"/>
              <a:t> and </a:t>
            </a:r>
            <a:r>
              <a:rPr lang="en-US" dirty="0" err="1" smtClean="0"/>
              <a:t>pz</a:t>
            </a:r>
            <a:r>
              <a:rPr lang="en-US" dirty="0" smtClean="0"/>
              <a:t>, nearly add to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2826" y="6204156"/>
            <a:ext cx="31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Data for Event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9227" y="6204156"/>
            <a:ext cx="44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py</a:t>
            </a:r>
            <a:r>
              <a:rPr lang="en-US" dirty="0" smtClean="0"/>
              <a:t> and </a:t>
            </a:r>
            <a:r>
              <a:rPr lang="en-US" dirty="0" err="1" smtClean="0"/>
              <a:t>pz</a:t>
            </a:r>
            <a:r>
              <a:rPr lang="en-US" dirty="0" smtClean="0"/>
              <a:t>, nearly add to zero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563207"/>
              </p:ext>
            </p:extLst>
          </p:nvPr>
        </p:nvGraphicFramePr>
        <p:xfrm>
          <a:off x="838199" y="1690687"/>
          <a:ext cx="4471219" cy="428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Acrobat Document" r:id="rId3" imgW="3600372" imgH="3447704" progId="AcroExch.Document.DC">
                  <p:embed/>
                </p:oleObj>
              </mc:Choice>
              <mc:Fallback>
                <p:oleObj name="Acrobat Document" r:id="rId3" imgW="3600372" imgH="34477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1690687"/>
                        <a:ext cx="4471219" cy="4281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59954"/>
              </p:ext>
            </p:extLst>
          </p:nvPr>
        </p:nvGraphicFramePr>
        <p:xfrm>
          <a:off x="6882581" y="1690686"/>
          <a:ext cx="4471219" cy="428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r:id="rId5" imgW="3600372" imgH="3447704" progId="AcroExch.Document.DC">
                  <p:embed/>
                </p:oleObj>
              </mc:Choice>
              <mc:Fallback>
                <p:oleObj name="Acrobat Document" r:id="rId5" imgW="3600372" imgH="34477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2581" y="1690686"/>
                        <a:ext cx="4471219" cy="4281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11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2826" y="6204156"/>
            <a:ext cx="31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Data for Event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9227" y="6204156"/>
            <a:ext cx="44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py</a:t>
            </a:r>
            <a:r>
              <a:rPr lang="en-US" dirty="0" smtClean="0"/>
              <a:t> and </a:t>
            </a:r>
            <a:r>
              <a:rPr lang="en-US" dirty="0" err="1" smtClean="0"/>
              <a:t>pz</a:t>
            </a:r>
            <a:r>
              <a:rPr lang="en-US" dirty="0" smtClean="0"/>
              <a:t>, nearly add to zero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68315"/>
              </p:ext>
            </p:extLst>
          </p:nvPr>
        </p:nvGraphicFramePr>
        <p:xfrm>
          <a:off x="838200" y="1690688"/>
          <a:ext cx="4707194" cy="450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Acrobat Document" r:id="rId3" imgW="3600372" imgH="3447704" progId="AcroExch.Document.DC">
                  <p:embed/>
                </p:oleObj>
              </mc:Choice>
              <mc:Fallback>
                <p:oleObj name="Acrobat Document" r:id="rId3" imgW="3600372" imgH="34477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4707194" cy="4507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43640"/>
              </p:ext>
            </p:extLst>
          </p:nvPr>
        </p:nvGraphicFramePr>
        <p:xfrm>
          <a:off x="6640842" y="1690688"/>
          <a:ext cx="4712958" cy="451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Acrobat Document" r:id="rId5" imgW="3600372" imgH="3447704" progId="AcroExch.Document.DC">
                  <p:embed/>
                </p:oleObj>
              </mc:Choice>
              <mc:Fallback>
                <p:oleObj name="Acrobat Document" r:id="rId5" imgW="3600372" imgH="34477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0842" y="1690688"/>
                        <a:ext cx="4712958" cy="4513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54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2826" y="6204156"/>
            <a:ext cx="31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Data for Event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9227" y="6204156"/>
            <a:ext cx="44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py</a:t>
            </a:r>
            <a:r>
              <a:rPr lang="en-US" dirty="0" smtClean="0"/>
              <a:t> and </a:t>
            </a:r>
            <a:r>
              <a:rPr lang="en-US" dirty="0" err="1" smtClean="0"/>
              <a:t>pz</a:t>
            </a:r>
            <a:r>
              <a:rPr lang="en-US" dirty="0" smtClean="0"/>
              <a:t>, nearly add to zero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12475"/>
              </p:ext>
            </p:extLst>
          </p:nvPr>
        </p:nvGraphicFramePr>
        <p:xfrm>
          <a:off x="838200" y="1690688"/>
          <a:ext cx="4717026" cy="451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crobat Document" r:id="rId3" imgW="3600372" imgH="3447704" progId="AcroExch.Document.DC">
                  <p:embed/>
                </p:oleObj>
              </mc:Choice>
              <mc:Fallback>
                <p:oleObj name="Acrobat Document" r:id="rId3" imgW="3600372" imgH="34477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4717026" cy="451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51189"/>
              </p:ext>
            </p:extLst>
          </p:nvPr>
        </p:nvGraphicFramePr>
        <p:xfrm>
          <a:off x="6835029" y="1690687"/>
          <a:ext cx="4712959" cy="451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crobat Document" r:id="rId5" imgW="3600372" imgH="3447704" progId="AcroExch.Document.DC">
                  <p:embed/>
                </p:oleObj>
              </mc:Choice>
              <mc:Fallback>
                <p:oleObj name="Acrobat Document" r:id="rId5" imgW="3600372" imgH="34477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029" y="1690687"/>
                        <a:ext cx="4712959" cy="4513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58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2826" y="6204156"/>
            <a:ext cx="31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Data for Event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9227" y="6204156"/>
            <a:ext cx="44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py</a:t>
            </a:r>
            <a:r>
              <a:rPr lang="en-US" dirty="0" smtClean="0"/>
              <a:t> and </a:t>
            </a:r>
            <a:r>
              <a:rPr lang="en-US" dirty="0" err="1" smtClean="0"/>
              <a:t>pz</a:t>
            </a:r>
            <a:r>
              <a:rPr lang="en-US" dirty="0" smtClean="0"/>
              <a:t>, nearly add to zero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740351"/>
              </p:ext>
            </p:extLst>
          </p:nvPr>
        </p:nvGraphicFramePr>
        <p:xfrm>
          <a:off x="6656439" y="1690686"/>
          <a:ext cx="4697361" cy="449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Acrobat Document" r:id="rId3" imgW="3600372" imgH="3447704" progId="AcroExch.Document.DC">
                  <p:embed/>
                </p:oleObj>
              </mc:Choice>
              <mc:Fallback>
                <p:oleObj name="Acrobat Document" r:id="rId3" imgW="3600372" imgH="34477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6439" y="1690686"/>
                        <a:ext cx="4697361" cy="449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865514"/>
              </p:ext>
            </p:extLst>
          </p:nvPr>
        </p:nvGraphicFramePr>
        <p:xfrm>
          <a:off x="838199" y="1690687"/>
          <a:ext cx="4697361" cy="449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Acrobat Document" r:id="rId5" imgW="3600372" imgH="3447704" progId="AcroExch.Document.DC">
                  <p:embed/>
                </p:oleObj>
              </mc:Choice>
              <mc:Fallback>
                <p:oleObj name="Acrobat Document" r:id="rId5" imgW="3600372" imgH="34477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199" y="1690687"/>
                        <a:ext cx="4697361" cy="449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97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63387"/>
              </p:ext>
            </p:extLst>
          </p:nvPr>
        </p:nvGraphicFramePr>
        <p:xfrm>
          <a:off x="838200" y="1690688"/>
          <a:ext cx="4756228" cy="451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Acrobat Document" r:id="rId3" imgW="3600372" imgH="3447704" progId="AcroExch.Document.DC">
                  <p:embed/>
                </p:oleObj>
              </mc:Choice>
              <mc:Fallback>
                <p:oleObj name="Acrobat Document" r:id="rId3" imgW="3600372" imgH="3447704" progId="AcroExch.Document.DC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4756228" cy="4513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6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64338" y="1801813"/>
          <a:ext cx="4665662" cy="447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Acrobat Document" r:id="rId5" imgW="3600372" imgH="3454354" progId="AcroExch.Document.DC">
                  <p:embed/>
                </p:oleObj>
              </mc:Choice>
              <mc:Fallback>
                <p:oleObj name="Acrobat Document" r:id="rId5" imgW="3600372" imgH="3454354" progId="AcroExch.Document.DC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4338" y="1801813"/>
                        <a:ext cx="4665662" cy="447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92826" y="6204156"/>
            <a:ext cx="31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Data for Event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9227" y="6204156"/>
            <a:ext cx="44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py</a:t>
            </a:r>
            <a:r>
              <a:rPr lang="en-US" dirty="0" smtClean="0"/>
              <a:t> and </a:t>
            </a:r>
            <a:r>
              <a:rPr lang="en-US" dirty="0" err="1" smtClean="0"/>
              <a:t>pz</a:t>
            </a:r>
            <a:r>
              <a:rPr lang="en-US" dirty="0" smtClean="0"/>
              <a:t>, nearly add to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Adobe Acrobat Document</vt:lpstr>
      <vt:lpstr>Thrust Contour Plots and Particles</vt:lpstr>
      <vt:lpstr>Event 1</vt:lpstr>
      <vt:lpstr>Event 2</vt:lpstr>
      <vt:lpstr>Event 3</vt:lpstr>
      <vt:lpstr>Event 4</vt:lpstr>
      <vt:lpstr>Event 5</vt:lpstr>
      <vt:lpstr>Event 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Thrust Contour Plots and Particles</dc:title>
  <dc:creator>Bibek Pandit</dc:creator>
  <cp:lastModifiedBy>Bibek Pandit</cp:lastModifiedBy>
  <cp:revision>8</cp:revision>
  <dcterms:created xsi:type="dcterms:W3CDTF">2017-06-23T15:10:11Z</dcterms:created>
  <dcterms:modified xsi:type="dcterms:W3CDTF">2017-06-23T15:29:04Z</dcterms:modified>
</cp:coreProperties>
</file>