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6" r:id="rId4"/>
    <p:sldId id="257" r:id="rId5"/>
    <p:sldId id="262" r:id="rId6"/>
    <p:sldId id="259" r:id="rId7"/>
    <p:sldId id="258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324" y="-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2018-10-16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2018-10-16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2018-10-16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2018-10-16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2018-10-16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2018-10-16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2018-10-16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2018-10-16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2018-10-16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2018-10-16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2018-10-16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2018-10-16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2C68-0463-493D-BA60-6C4F17AE0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NZ" dirty="0"/>
              <a:t>Alzheimer Pre-diagnosis Mobile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4F754-4F33-48C4-A4A7-83C81FD69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Sushil Cherian &amp; Jithin varghese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589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89E5-AB12-4EB9-B16E-62AA49F2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866547"/>
          </a:xfrm>
        </p:spPr>
        <p:txBody>
          <a:bodyPr>
            <a:normAutofit/>
          </a:bodyPr>
          <a:lstStyle/>
          <a:p>
            <a:pPr algn="ctr"/>
            <a:r>
              <a:rPr lang="en-US" sz="16600" dirty="0"/>
              <a:t>Questions?</a:t>
            </a:r>
            <a:endParaRPr lang="en-NZ" sz="16600" dirty="0"/>
          </a:p>
        </p:txBody>
      </p:sp>
    </p:spTree>
    <p:extLst>
      <p:ext uri="{BB962C8B-B14F-4D97-AF65-F5344CB8AC3E}">
        <p14:creationId xmlns:p14="http://schemas.microsoft.com/office/powerpoint/2010/main" val="244403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6DE-4D29-4EE8-B44C-BD52CE42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Alzheimer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2123-7153-494E-B768-A3ABF1BA9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/>
              <a:t>Alois Alzheimer, the physician who described the brain changes linked with dementia. On June 14th of each year, we celebrate the birthday of the man behind this disease’s name.</a:t>
            </a:r>
          </a:p>
          <a:p>
            <a:r>
              <a:rPr lang="en-US" sz="1600" dirty="0"/>
              <a:t>https://www.brightfocus.org/alzheimers/article/alzheimers-birthday-celebrating-legacy-great-physician-and-researcher 	</a:t>
            </a:r>
          </a:p>
          <a:p>
            <a:r>
              <a:rPr lang="en-US" sz="1900" dirty="0"/>
              <a:t>Alzheimer's is a type of dementia that causes problems with memory, thinking and behavior. Symptoms usually develop slowly and get worse over time, becoming severe enough to interfere with daily tasks.</a:t>
            </a:r>
          </a:p>
          <a:p>
            <a:r>
              <a:rPr lang="en-NZ" sz="1700" b="1" dirty="0"/>
              <a:t>Alzheimer's and Dementia basics</a:t>
            </a:r>
          </a:p>
          <a:p>
            <a:r>
              <a:rPr lang="en-US" sz="2100" dirty="0"/>
              <a:t>Alzheimer is one type of dementia or it can be interpreted as memory loss and which will have sever impact on daily life of the patient and 60 to 80% of dementia patients are having Alzheimer.</a:t>
            </a:r>
          </a:p>
          <a:p>
            <a:r>
              <a:rPr lang="en-US" sz="2100" dirty="0"/>
              <a:t>There is common misunderstanding about Alzheimer is that it will be affected by aged ( 65 or above) but recent study in US says that </a:t>
            </a:r>
            <a:r>
              <a:rPr lang="en-US" sz="2100" b="1" dirty="0"/>
              <a:t>200,000 Americans below 65 are with Alzheimer</a:t>
            </a:r>
          </a:p>
          <a:p>
            <a:r>
              <a:rPr lang="en-US" sz="2100" dirty="0"/>
              <a:t>Alzheimer's worsens over time. Alzheimer's is a progressive disease, where dementia symptoms gradually worsen over a number of years.</a:t>
            </a:r>
          </a:p>
          <a:p>
            <a:r>
              <a:rPr lang="en-US" sz="2100" dirty="0"/>
              <a:t>Alzheimer's has no current cure, but treatments for symptoms are available and research continues.</a:t>
            </a:r>
            <a:endParaRPr lang="en-NZ" sz="2100" dirty="0"/>
          </a:p>
          <a:p>
            <a:r>
              <a:rPr lang="en-NZ" sz="1600" dirty="0"/>
              <a:t>https://www.alz.org/alzheimers-dementia/what-is-alzheimers</a:t>
            </a:r>
          </a:p>
        </p:txBody>
      </p:sp>
    </p:spTree>
    <p:extLst>
      <p:ext uri="{BB962C8B-B14F-4D97-AF65-F5344CB8AC3E}">
        <p14:creationId xmlns:p14="http://schemas.microsoft.com/office/powerpoint/2010/main" val="116261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6F84-6568-442B-B06E-7D74152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RESEARCH QUESTION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0C93-ECBD-448C-9D66-E0B85DB4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4000" dirty="0"/>
              <a:t>Can building pre- diagnosis app for Alzheimer will improve accessibility and efficiency?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3851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232D-123A-4709-AA3F-C96CB49B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b="1" dirty="0"/>
              <a:t>ISSUE &amp; OPPORTUNITY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0F83-BFEA-46F4-9744-9135C7BD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sz="2800" dirty="0"/>
              <a:t>Formulating the Questions for screening on Alzheimer patients filled by healthier persons (Care taker to a patient(s) or patient itself). 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2800" dirty="0"/>
              <a:t>Problem for the paper-based forms and web forms are too time consuming and costly.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2800" dirty="0"/>
              <a:t>Opportunity for the building the application will be useful for the Patients or care taker and Physicians. 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2800" dirty="0"/>
              <a:t>Those who are doubting that they are on the verge of Alzheimer, will get an idea about it and decide either to visit a physician or not, it will gave them personal and financial benefits.</a:t>
            </a:r>
          </a:p>
          <a:p>
            <a:r>
              <a:rPr lang="en-N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2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CF42-0597-4A40-902B-FA91819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MEASURABLE ORGANIZATIONAL VALUE(MOV)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07F0-B30B-45EF-8D26-286EF1A0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5400" dirty="0"/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Social impact</a:t>
            </a:r>
          </a:p>
          <a:p>
            <a:pPr marL="914400" indent="-914400">
              <a:buFont typeface="+mj-lt"/>
              <a:buAutoNum type="arabicPeriod"/>
            </a:pPr>
            <a:endParaRPr lang="en-US" sz="5400" dirty="0"/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Economic impact</a:t>
            </a:r>
          </a:p>
          <a:p>
            <a:pPr marL="914400" indent="-914400">
              <a:buFont typeface="+mj-lt"/>
              <a:buAutoNum type="arabicPeriod"/>
            </a:pPr>
            <a:endParaRPr lang="en-US" sz="5400" dirty="0"/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Initial screening can be done privately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5831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1746-D8FB-415B-9FC2-BC3459C4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SCOPE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DBF4-50E2-4B4E-9A8A-FE9B4D91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4000" dirty="0"/>
              <a:t>Scope is limited to develop an Alzheimer Pre-Diagnosis Mobile App which can be used by a healthier person or a care taker to a patient based on the score the app will suggest he has Alzheimer traits or not. </a:t>
            </a:r>
          </a:p>
        </p:txBody>
      </p:sp>
    </p:spTree>
    <p:extLst>
      <p:ext uri="{BB962C8B-B14F-4D97-AF65-F5344CB8AC3E}">
        <p14:creationId xmlns:p14="http://schemas.microsoft.com/office/powerpoint/2010/main" val="94271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E56F-2C61-4A99-8FC5-60D931E4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AIM &amp; OBJECTIVES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DFF2-B3F7-4DC4-9DB4-99A77957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en-NZ" b="1" dirty="0"/>
              <a:t>AIM:</a:t>
            </a:r>
            <a:r>
              <a:rPr lang="en-NZ" dirty="0"/>
              <a:t> </a:t>
            </a:r>
          </a:p>
          <a:p>
            <a:r>
              <a:rPr lang="en-NZ" sz="2800" dirty="0"/>
              <a:t>Alzheimer Screening based on the questions and its score for Pre-diagnosis</a:t>
            </a:r>
          </a:p>
          <a:p>
            <a:r>
              <a:rPr lang="en-NZ" b="1" dirty="0"/>
              <a:t>OBJECTIVES: </a:t>
            </a:r>
            <a:endParaRPr lang="en-NZ" dirty="0"/>
          </a:p>
          <a:p>
            <a:pPr marL="749808" lvl="1" indent="-457200">
              <a:buFont typeface="+mj-lt"/>
              <a:buAutoNum type="arabicPeriod"/>
            </a:pPr>
            <a:r>
              <a:rPr lang="en-NZ" sz="2800" dirty="0"/>
              <a:t>Design, Develop, Test and Publish an interactive iOS application with database on SQL Server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NZ" sz="2800" dirty="0"/>
              <a:t>Knowing the severity of the Alzheimer</a:t>
            </a:r>
          </a:p>
          <a:p>
            <a:r>
              <a:rPr lang="en-NZ" b="1" dirty="0"/>
              <a:t>Stake holders:</a:t>
            </a:r>
            <a:endParaRPr lang="en-NZ" dirty="0"/>
          </a:p>
          <a:p>
            <a:r>
              <a:rPr lang="en-NZ" sz="2800" dirty="0"/>
              <a:t>Healthier persons and Care takers to patients</a:t>
            </a:r>
          </a:p>
          <a:p>
            <a:r>
              <a:rPr lang="en-US" sz="2800" dirty="0"/>
              <a:t>Data Analysts, Developers, Family members</a:t>
            </a:r>
            <a:endParaRPr lang="en-NZ" sz="28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6244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FCEF-B19B-4369-A5DC-D610B915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TECHNOLOGIES AND METHODOLOGY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E302-34AA-4010-9158-E5F72F6F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Presentation Layer : iOS app (SWIFT)</a:t>
            </a:r>
          </a:p>
          <a:p>
            <a:r>
              <a:rPr lang="en-US" sz="3600" dirty="0"/>
              <a:t>Communication Layer: JSON</a:t>
            </a:r>
          </a:p>
          <a:p>
            <a:r>
              <a:rPr lang="en-US" sz="3600" dirty="0"/>
              <a:t>Database: SQL Server</a:t>
            </a:r>
          </a:p>
          <a:p>
            <a:r>
              <a:rPr lang="en-NZ" sz="3600" dirty="0"/>
              <a:t>Methodology: </a:t>
            </a:r>
            <a:r>
              <a:rPr lang="en-US" sz="3600" dirty="0"/>
              <a:t>Using </a:t>
            </a:r>
            <a:r>
              <a:rPr lang="en-NZ" sz="3600" dirty="0"/>
              <a:t>Rapid Application Development methodology</a:t>
            </a:r>
          </a:p>
        </p:txBody>
      </p:sp>
    </p:spTree>
    <p:extLst>
      <p:ext uri="{BB962C8B-B14F-4D97-AF65-F5344CB8AC3E}">
        <p14:creationId xmlns:p14="http://schemas.microsoft.com/office/powerpoint/2010/main" val="237105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7221-31F4-42EF-BB25-738CCC88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  <a:endParaRPr lang="en-N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F2C6F8-C419-4ED8-92B2-4025AE82F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673069"/>
              </p:ext>
            </p:extLst>
          </p:nvPr>
        </p:nvGraphicFramePr>
        <p:xfrm>
          <a:off x="1209674" y="1828800"/>
          <a:ext cx="9946005" cy="4155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8810">
                  <a:extLst>
                    <a:ext uri="{9D8B030D-6E8A-4147-A177-3AD203B41FA5}">
                      <a16:colId xmlns:a16="http://schemas.microsoft.com/office/drawing/2014/main" val="3747974167"/>
                    </a:ext>
                  </a:extLst>
                </a:gridCol>
                <a:gridCol w="1966403">
                  <a:extLst>
                    <a:ext uri="{9D8B030D-6E8A-4147-A177-3AD203B41FA5}">
                      <a16:colId xmlns:a16="http://schemas.microsoft.com/office/drawing/2014/main" val="3400188431"/>
                    </a:ext>
                  </a:extLst>
                </a:gridCol>
                <a:gridCol w="2080396">
                  <a:extLst>
                    <a:ext uri="{9D8B030D-6E8A-4147-A177-3AD203B41FA5}">
                      <a16:colId xmlns:a16="http://schemas.microsoft.com/office/drawing/2014/main" val="3207308292"/>
                    </a:ext>
                  </a:extLst>
                </a:gridCol>
                <a:gridCol w="2080396">
                  <a:extLst>
                    <a:ext uri="{9D8B030D-6E8A-4147-A177-3AD203B41FA5}">
                      <a16:colId xmlns:a16="http://schemas.microsoft.com/office/drawing/2014/main" val="3015480187"/>
                    </a:ext>
                  </a:extLst>
                </a:gridCol>
              </a:tblGrid>
              <a:tr h="350870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Project</a:t>
                      </a:r>
                      <a:endParaRPr lang="en-N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No Of days</a:t>
                      </a:r>
                      <a:endParaRPr lang="en-N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Start Date</a:t>
                      </a:r>
                      <a:endParaRPr lang="en-N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End Date</a:t>
                      </a:r>
                      <a:endParaRPr lang="en-NZ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7841656"/>
                  </a:ext>
                </a:extLst>
              </a:tr>
              <a:tr h="350870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Idea Presentation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u="none" strike="noStrike">
                          <a:effectLst/>
                        </a:rPr>
                        <a:t>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09/10/2018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16/10/2018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7211052"/>
                  </a:ext>
                </a:extLst>
              </a:tr>
              <a:tr h="350870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Proposal Prepration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u="none" strike="noStrike">
                          <a:effectLst/>
                        </a:rPr>
                        <a:t>14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17/10/2018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29/10/2018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3018281"/>
                  </a:ext>
                </a:extLst>
              </a:tr>
              <a:tr h="350870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Requirement collection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u="none" strike="noStrike">
                          <a:effectLst/>
                        </a:rPr>
                        <a:t>3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30/10/2018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01/11/2018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2531877"/>
                  </a:ext>
                </a:extLst>
              </a:tr>
              <a:tr h="350870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Plan of Development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u="none" strike="noStrike">
                          <a:effectLst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02/11/2018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02/11/2018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3503513"/>
                  </a:ext>
                </a:extLst>
              </a:tr>
              <a:tr h="701739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Design, Test and Documentation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u="none" strike="noStrike">
                          <a:effectLst/>
                        </a:rPr>
                        <a:t>20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03/11/2018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22/11/2018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5942986"/>
                  </a:ext>
                </a:extLst>
              </a:tr>
              <a:tr h="350870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Approve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u="none" strike="noStrike">
                          <a:effectLst/>
                        </a:rPr>
                        <a:t>0.5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22/11/2018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22/11/2018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8719412"/>
                  </a:ext>
                </a:extLst>
              </a:tr>
              <a:tr h="646739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Improvements and Changes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u="none" strike="noStrike">
                          <a:effectLst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23/11/2018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28/11/2018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8693013"/>
                  </a:ext>
                </a:extLst>
              </a:tr>
              <a:tr h="350870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Release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u="none" strike="noStrike">
                          <a:effectLst/>
                        </a:rPr>
                        <a:t>0.5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28/11/2018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29/11/2018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8967751"/>
                  </a:ext>
                </a:extLst>
              </a:tr>
              <a:tr h="350870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End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u="none" strike="noStrike">
                          <a:effectLst/>
                        </a:rPr>
                        <a:t> 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>
                          <a:effectLst/>
                        </a:rPr>
                        <a:t>29/11/2018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u="none" strike="noStrike" dirty="0">
                          <a:effectLst/>
                        </a:rPr>
                        <a:t>29/11/2018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939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52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374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Alzheimer Pre-diagnosis Mobile App</vt:lpstr>
      <vt:lpstr>Alzheimer</vt:lpstr>
      <vt:lpstr>RESEARCH QUESTION</vt:lpstr>
      <vt:lpstr>ISSUE &amp; OPPORTUNITY</vt:lpstr>
      <vt:lpstr>MEASURABLE ORGANIZATIONAL VALUE(MOV)</vt:lpstr>
      <vt:lpstr>SCOPE </vt:lpstr>
      <vt:lpstr>AIM &amp; OBJECTIVES </vt:lpstr>
      <vt:lpstr>SOFTWARE TECHNOLOGIES AND METHODOLOGY</vt:lpstr>
      <vt:lpstr>PROJECT MANAGEMENT 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 Pre-diagnosis Mobile App</dc:title>
  <dc:creator>Sushil Cherian</dc:creator>
  <cp:lastModifiedBy>Sushil Cherian</cp:lastModifiedBy>
  <cp:revision>23</cp:revision>
  <dcterms:created xsi:type="dcterms:W3CDTF">2018-10-15T21:24:43Z</dcterms:created>
  <dcterms:modified xsi:type="dcterms:W3CDTF">2018-10-16T02:46:29Z</dcterms:modified>
</cp:coreProperties>
</file>