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78" r:id="rId7"/>
    <p:sldId id="279" r:id="rId8"/>
    <p:sldId id="272" r:id="rId9"/>
    <p:sldId id="277" r:id="rId10"/>
    <p:sldId id="262" r:id="rId11"/>
    <p:sldId id="265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74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204C59-DFA0-104C-896B-59F4AEBE75FA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7DA3AAB-5829-F143-B6AB-82AC972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E43D-0AEE-D443-A51C-CD8A8FE80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Alzheimer Pre-Diagnosis iOS App</a:t>
            </a:r>
            <a:br>
              <a:rPr lang="en-NZ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28133-4680-E545-876B-9EB30A3BD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</a:p>
          <a:p>
            <a:pPr algn="ctr"/>
            <a:r>
              <a:rPr lang="en-US" dirty="0"/>
              <a:t>Sushil Cherian &amp; Jithin Varghese</a:t>
            </a:r>
          </a:p>
        </p:txBody>
      </p:sp>
    </p:spTree>
    <p:extLst>
      <p:ext uri="{BB962C8B-B14F-4D97-AF65-F5344CB8AC3E}">
        <p14:creationId xmlns:p14="http://schemas.microsoft.com/office/powerpoint/2010/main" val="36626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2ADE-EE08-E146-A5F9-51E20F33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457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 TECHNOLOGIES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66DD-2944-4242-B5E7-818D0018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575" y="864108"/>
            <a:ext cx="8006576" cy="5120640"/>
          </a:xfrm>
        </p:spPr>
        <p:txBody>
          <a:bodyPr/>
          <a:lstStyle/>
          <a:p>
            <a:r>
              <a:rPr lang="en-US" dirty="0"/>
              <a:t>A software methodology is kind of framework that’s is used for software development which helps to do the developing in structure, plan and control the process of developing (Professionals, </a:t>
            </a:r>
            <a:r>
              <a:rPr lang="en-US" dirty="0" err="1"/>
              <a:t>n.d.</a:t>
            </a:r>
            <a:r>
              <a:rPr lang="en-US" dirty="0"/>
              <a:t>). </a:t>
            </a:r>
          </a:p>
          <a:p>
            <a:r>
              <a:rPr lang="en-US" dirty="0"/>
              <a:t>We have decided to choose Rapid Application Development (RAD), is a form an agile software development, which works on user feedback and strict planning and freezing the requirements.</a:t>
            </a:r>
            <a:r>
              <a:rPr lang="en-NZ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479BF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apid application development methodology">
            <a:extLst>
              <a:ext uri="{FF2B5EF4-FFF2-40B4-BE49-F238E27FC236}">
                <a16:creationId xmlns:a16="http://schemas.microsoft.com/office/drawing/2014/main" id="{F8949D15-91A0-C846-BCA7-BEB657603B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39" y="1377396"/>
            <a:ext cx="10588922" cy="410320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CE60C-423B-2E4B-B7F1-5EB2FFEC3F9A}"/>
              </a:ext>
            </a:extLst>
          </p:cNvPr>
          <p:cNvSpPr txBox="1"/>
          <p:nvPr/>
        </p:nvSpPr>
        <p:spPr>
          <a:xfrm>
            <a:off x="801539" y="5876144"/>
            <a:ext cx="10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Rapid Application Methodology Phases (Team, 2018).</a:t>
            </a:r>
            <a:r>
              <a:rPr lang="en-NZ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F3EB-4885-C241-8D62-1C718DDA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Resources</a:t>
            </a:r>
            <a:br>
              <a:rPr lang="en-NZ" b="1" dirty="0"/>
            </a:br>
            <a:endParaRPr lang="en-US" dirty="0"/>
          </a:p>
        </p:txBody>
      </p:sp>
      <p:pic>
        <p:nvPicPr>
          <p:cNvPr id="1026" name="Picture 2" descr="Image result for swift language">
            <a:extLst>
              <a:ext uri="{FF2B5EF4-FFF2-40B4-BE49-F238E27FC236}">
                <a16:creationId xmlns:a16="http://schemas.microsoft.com/office/drawing/2014/main" id="{C677848A-3A40-0C4C-A7B9-E05525CF5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34" y="814553"/>
            <a:ext cx="2737908" cy="15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Xcode">
            <a:extLst>
              <a:ext uri="{FF2B5EF4-FFF2-40B4-BE49-F238E27FC236}">
                <a16:creationId xmlns:a16="http://schemas.microsoft.com/office/drawing/2014/main" id="{8E2DFE9B-51AA-054C-8911-F4E08C6C4E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0386" y="750816"/>
            <a:ext cx="1743797" cy="17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4B0A758B-8820-D14F-8064-69F36BE9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14" y="402443"/>
            <a:ext cx="2440542" cy="244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s sql server">
            <a:extLst>
              <a:ext uri="{FF2B5EF4-FFF2-40B4-BE49-F238E27FC236}">
                <a16:creationId xmlns:a16="http://schemas.microsoft.com/office/drawing/2014/main" id="{37F2F471-A73E-934C-B155-5C454B20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7" y="3444590"/>
            <a:ext cx="2389682" cy="22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pp store logo">
            <a:extLst>
              <a:ext uri="{FF2B5EF4-FFF2-40B4-BE49-F238E27FC236}">
                <a16:creationId xmlns:a16="http://schemas.microsoft.com/office/drawing/2014/main" id="{421F7752-B1AE-2D4C-BE72-EDA3FEC6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75" y="4233421"/>
            <a:ext cx="4513162" cy="133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JSON">
            <a:extLst>
              <a:ext uri="{FF2B5EF4-FFF2-40B4-BE49-F238E27FC236}">
                <a16:creationId xmlns:a16="http://schemas.microsoft.com/office/drawing/2014/main" id="{06BC1FFB-0E23-C548-8938-C48D9F0E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658" y="632606"/>
            <a:ext cx="2368575" cy="206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9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1B2D-6529-6B4E-8E24-5380A2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Project Risks</a:t>
            </a:r>
            <a:br>
              <a:rPr lang="en-NZ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112C-6FE3-014D-9D68-65A49E51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Time Constraints</a:t>
            </a:r>
          </a:p>
          <a:p>
            <a:r>
              <a:rPr lang="en-NZ" b="1" dirty="0"/>
              <a:t>Lack of Communication</a:t>
            </a:r>
          </a:p>
          <a:p>
            <a:r>
              <a:rPr lang="en-NZ" b="1" dirty="0"/>
              <a:t>Hardware Failure </a:t>
            </a:r>
          </a:p>
          <a:p>
            <a:r>
              <a:rPr lang="en-NZ" b="1" dirty="0"/>
              <a:t>Lack of Experience</a:t>
            </a:r>
            <a:r>
              <a:rPr lang="en-N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684A-44ED-9840-834A-310EE5A4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Gantt Chart</a:t>
            </a:r>
            <a:br>
              <a:rPr lang="en-NZ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DB0CA4-3566-064F-A51E-A1151CBCB3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650240"/>
            <a:ext cx="80162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5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F527-B8BD-F84A-8DFF-21184B6D0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31" y="2843561"/>
            <a:ext cx="7315200" cy="1583474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4316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1BDF-7EF4-484A-926A-BE74503D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&amp;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08B9-D12E-7B4B-955A-0D11117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 Can building pre- diagnosis iOS app for Alzheimer will improve accessibility and efficiency?</a:t>
            </a:r>
          </a:p>
          <a:p>
            <a:endParaRPr lang="en-US" dirty="0"/>
          </a:p>
          <a:p>
            <a:r>
              <a:rPr lang="en-US" dirty="0"/>
              <a:t>Alzheimer's pre-diagnosed app improves accessibility and efficiency</a:t>
            </a:r>
          </a:p>
          <a:p>
            <a:r>
              <a:rPr lang="en-US" dirty="0"/>
              <a:t>Handy and take up the test anywhere anytime</a:t>
            </a:r>
          </a:p>
          <a:p>
            <a:r>
              <a:rPr lang="en-US" dirty="0"/>
              <a:t>This will be useful for the family member as well as the care takers to know the severity </a:t>
            </a:r>
          </a:p>
          <a:p>
            <a:r>
              <a:rPr lang="en-US" dirty="0"/>
              <a:t>App can be used for healthier persons who are doubting on the Alzheimer can also take up the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48D3-FB11-D242-8829-A6282A2C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3434576" cy="4601183"/>
          </a:xfrm>
        </p:spPr>
        <p:txBody>
          <a:bodyPr>
            <a:normAutofit/>
          </a:bodyPr>
          <a:lstStyle/>
          <a:p>
            <a:r>
              <a:rPr lang="en-US" sz="3200" dirty="0"/>
              <a:t>MEASURABLE ORGANIZATIONAL VALUE(MOV)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6FE7-5CF5-024A-AA29-B50F0593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Social impact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Economic impact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 screening can be done privately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4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8DBE-997E-8840-86C4-FEADC3BB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SCOPE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BEA4-7816-8642-AEE5-5FCA2E58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Scope is limited to develop an Alzheimer Pre-Diagnosis Mobile App which can be used by a healthier person or a care taker to a patient based on the score the app will suggest he has Alzheimer traits or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20F0-7A90-844C-A9B1-310D9648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AIM &amp; OBJECTIVES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CD33-7519-AA48-B71A-6F65E550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AIM:</a:t>
            </a:r>
            <a:r>
              <a:rPr lang="en-NZ" dirty="0"/>
              <a:t> </a:t>
            </a:r>
          </a:p>
          <a:p>
            <a:r>
              <a:rPr lang="en-NZ" sz="2800" dirty="0"/>
              <a:t>Alzheimer Screening based on the questions and its score for Pre-diagnosis</a:t>
            </a:r>
          </a:p>
          <a:p>
            <a:r>
              <a:rPr lang="en-NZ" b="1" dirty="0"/>
              <a:t>OBJECTIVES: </a:t>
            </a:r>
            <a:endParaRPr lang="en-NZ" dirty="0"/>
          </a:p>
          <a:p>
            <a:pPr marL="749808" lvl="1" indent="-457200">
              <a:buFont typeface="+mj-lt"/>
              <a:buAutoNum type="arabicPeriod"/>
            </a:pPr>
            <a:r>
              <a:rPr lang="en-NZ" sz="2800" dirty="0"/>
              <a:t>Design, Develop, Test and Publish an interactive iOS application with database on SQL Server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NZ" sz="2800" dirty="0"/>
              <a:t>Knowing the severity of the Alzheimer</a:t>
            </a:r>
          </a:p>
          <a:p>
            <a:r>
              <a:rPr lang="en-NZ" b="1" dirty="0"/>
              <a:t>Stake holders:</a:t>
            </a:r>
            <a:endParaRPr lang="en-NZ" dirty="0"/>
          </a:p>
          <a:p>
            <a:r>
              <a:rPr lang="en-NZ" sz="2800" dirty="0"/>
              <a:t>Healthier persons and Care takers to patients</a:t>
            </a:r>
          </a:p>
          <a:p>
            <a:r>
              <a:rPr lang="en-US" sz="2800" dirty="0"/>
              <a:t>Data Analysts, Developers, Family members</a:t>
            </a:r>
            <a:endParaRPr lang="en-NZ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2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3E29-98C8-004F-93A3-3EA22868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BB92-8EF6-8148-BB68-D744B7AC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DSM-5 standard </a:t>
            </a:r>
          </a:p>
          <a:p>
            <a:r>
              <a:rPr lang="en-US" dirty="0"/>
              <a:t>Free iOS Mobile application for Alzheimer Pre-</a:t>
            </a:r>
            <a:r>
              <a:rPr lang="en-US" dirty="0" err="1"/>
              <a:t>Diagnisis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8F93-8020-AE42-B24A-2C10BC56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Existing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AB40-2988-E34C-B136-9605755B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b="1" dirty="0">
                <a:solidFill>
                  <a:schemeClr val="tx1"/>
                </a:solidFill>
              </a:rPr>
              <a:t>Android Apps</a:t>
            </a:r>
          </a:p>
          <a:p>
            <a:r>
              <a:rPr lang="en-NZ" dirty="0" err="1">
                <a:solidFill>
                  <a:schemeClr val="tx1"/>
                </a:solidFill>
              </a:rPr>
              <a:t>DeDementia</a:t>
            </a:r>
            <a:r>
              <a:rPr lang="en-NZ" dirty="0">
                <a:solidFill>
                  <a:schemeClr val="tx1"/>
                </a:solidFill>
              </a:rPr>
              <a:t> Alzheimer’s Memory Diagnosis Test: MMSE </a:t>
            </a:r>
          </a:p>
          <a:p>
            <a:r>
              <a:rPr lang="en-US" spc="-100" dirty="0">
                <a:solidFill>
                  <a:schemeClr val="tx1"/>
                </a:solidFill>
              </a:rPr>
              <a:t>Mini Mental State App</a:t>
            </a:r>
          </a:p>
          <a:p>
            <a:r>
              <a:rPr lang="en-US" spc="-100" dirty="0">
                <a:solidFill>
                  <a:schemeClr val="tx1"/>
                </a:solidFill>
              </a:rPr>
              <a:t>SOCA Dementia Testing App</a:t>
            </a:r>
          </a:p>
          <a:p>
            <a:r>
              <a:rPr lang="en-US" spc="-100" dirty="0">
                <a:solidFill>
                  <a:schemeClr val="tx1"/>
                </a:solidFill>
              </a:rPr>
              <a:t>My Brain</a:t>
            </a:r>
          </a:p>
          <a:p>
            <a:pPr marL="0" indent="0">
              <a:buNone/>
            </a:pPr>
            <a:r>
              <a:rPr lang="en-US" b="1" spc="-100" dirty="0">
                <a:solidFill>
                  <a:schemeClr val="tx1"/>
                </a:solidFill>
              </a:rPr>
              <a:t>iOS Apps</a:t>
            </a:r>
          </a:p>
          <a:p>
            <a:r>
              <a:rPr lang="en-NZ" dirty="0">
                <a:solidFill>
                  <a:schemeClr val="tx1"/>
                </a:solidFill>
              </a:rPr>
              <a:t>Alzheimer’s Disease Pocket card</a:t>
            </a:r>
          </a:p>
          <a:p>
            <a:r>
              <a:rPr lang="en-NZ" dirty="0">
                <a:solidFill>
                  <a:schemeClr val="tx1"/>
                </a:solidFill>
              </a:rPr>
              <a:t>Alzheimer's and Dementia Tips for Families</a:t>
            </a:r>
          </a:p>
          <a:p>
            <a:r>
              <a:rPr lang="en-US" spc="-100" dirty="0" err="1">
                <a:solidFill>
                  <a:schemeClr val="tx1"/>
                </a:solidFill>
              </a:rPr>
              <a:t>DementiAssist</a:t>
            </a:r>
            <a:endParaRPr lang="en-US" spc="-100" dirty="0">
              <a:solidFill>
                <a:schemeClr val="tx1"/>
              </a:solidFill>
            </a:endParaRPr>
          </a:p>
          <a:p>
            <a:r>
              <a:rPr lang="en-NZ" dirty="0">
                <a:solidFill>
                  <a:schemeClr val="tx1"/>
                </a:solidFill>
              </a:rPr>
              <a:t>Dementia Test - risk calculator of demen</a:t>
            </a:r>
            <a:r>
              <a:rPr lang="en-NZ" b="1" dirty="0">
                <a:solidFill>
                  <a:schemeClr val="tx1"/>
                </a:solidFill>
              </a:rPr>
              <a:t>tia</a:t>
            </a:r>
            <a:r>
              <a:rPr lang="en-NZ" dirty="0">
                <a:solidFill>
                  <a:schemeClr val="tx1"/>
                </a:solidFill>
              </a:rPr>
              <a:t> </a:t>
            </a:r>
            <a:br>
              <a:rPr lang="en-NZ" b="1" i="1" dirty="0">
                <a:solidFill>
                  <a:schemeClr val="tx1"/>
                </a:solidFill>
              </a:rPr>
            </a:br>
            <a:endParaRPr lang="en-NZ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BC7-0D17-4942-9C99-5A131F9F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Existing Applications Benefits and Faults</a:t>
            </a:r>
            <a:r>
              <a:rPr lang="en-NZ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F267-8338-BC45-9EBE-7CE684F5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Most of  the apps are based on MMSE</a:t>
            </a:r>
          </a:p>
          <a:p>
            <a:r>
              <a:rPr lang="en-US" dirty="0"/>
              <a:t>Static Questions</a:t>
            </a:r>
          </a:p>
          <a:p>
            <a:r>
              <a:rPr lang="en-US" dirty="0"/>
              <a:t>Audio and Visual 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Some iOS apps required professional assistance</a:t>
            </a:r>
          </a:p>
          <a:p>
            <a:r>
              <a:rPr lang="en-US" dirty="0"/>
              <a:t>Some features are device depended</a:t>
            </a:r>
          </a:p>
          <a:p>
            <a:r>
              <a:rPr lang="en-US" dirty="0"/>
              <a:t>Some app entire contents are downloaded into the phone which cause device performance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B0AC-2158-5044-8A36-6CECBAD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our proposed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EAC6-055F-004F-AB9F-9CDC7BE5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Interface </a:t>
            </a:r>
          </a:p>
          <a:p>
            <a:r>
              <a:rPr lang="en-US" dirty="0"/>
              <a:t>Dynamic Questions</a:t>
            </a:r>
          </a:p>
          <a:p>
            <a:r>
              <a:rPr lang="en-US" dirty="0"/>
              <a:t>DSM-5 standard questions</a:t>
            </a:r>
          </a:p>
          <a:p>
            <a:r>
              <a:rPr lang="en-US" dirty="0"/>
              <a:t>Audio and </a:t>
            </a:r>
            <a:r>
              <a:rPr lang="en-US"/>
              <a:t>visual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182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{90BF670F-7196-A44F-AA8D-CBA0E3B037AF}tf10001124</Template>
  <TotalTime>188</TotalTime>
  <Words>409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Alzheimer Pre-Diagnosis iOS App </vt:lpstr>
      <vt:lpstr>Solution &amp; Research Question</vt:lpstr>
      <vt:lpstr>MEASURABLE ORGANIZATIONAL VALUE(MOV)</vt:lpstr>
      <vt:lpstr>SCOPE </vt:lpstr>
      <vt:lpstr>AIM &amp; OBJECTIVES </vt:lpstr>
      <vt:lpstr>Add Values</vt:lpstr>
      <vt:lpstr>Existing Applications</vt:lpstr>
      <vt:lpstr>Existing Applications Benefits and Faults </vt:lpstr>
      <vt:lpstr>Features of our proposed app</vt:lpstr>
      <vt:lpstr>SOFTWARE TECHNOLOGIES AND METHODOLOGY</vt:lpstr>
      <vt:lpstr>PowerPoint Presentation</vt:lpstr>
      <vt:lpstr>Resources </vt:lpstr>
      <vt:lpstr>Project Risks </vt:lpstr>
      <vt:lpstr>Gantt Chart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 Pre-Diagnosis iOS App </dc:title>
  <dc:creator>Jithin Varghese</dc:creator>
  <cp:lastModifiedBy>Sushil Cherian</cp:lastModifiedBy>
  <cp:revision>17</cp:revision>
  <dcterms:created xsi:type="dcterms:W3CDTF">2018-10-29T22:07:51Z</dcterms:created>
  <dcterms:modified xsi:type="dcterms:W3CDTF">2018-10-30T02:33:09Z</dcterms:modified>
</cp:coreProperties>
</file>