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20104100" cy="125666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1501"/>
        <p:guide pos="12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282055" y="1570831"/>
            <a:ext cx="7539989" cy="42412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10410" y="6047700"/>
            <a:ext cx="16083280" cy="494811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671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1486068" y="315480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989965" y="1891665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8416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1486068" y="315480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989965" y="1891665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1828800" y="2383155"/>
            <a:ext cx="695007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回答1</a:t>
            </a:r>
          </a:p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084580" y="142367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11" name="Holder 3"/>
          <p:cNvSpPr>
            <a:spLocks noGrp="1"/>
          </p:cNvSpPr>
          <p:nvPr>
            <p:ph type="body" idx="13" hasCustomPrompt="1"/>
          </p:nvPr>
        </p:nvSpPr>
        <p:spPr>
          <a:xfrm>
            <a:off x="1084580" y="368173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</a:t>
            </a:r>
            <a:r>
              <a:rPr lang="en-US">
                <a:sym typeface="+mn-ea"/>
              </a:rPr>
              <a:t>2</a:t>
            </a:r>
            <a:endParaRPr lang="en-US"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1749425" y="4535805"/>
            <a:ext cx="703008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回答2</a:t>
            </a:r>
            <a:endParaRPr>
              <a:sym typeface="+mn-ea"/>
            </a:endParaRPr>
          </a:p>
          <a:p/>
          <a:p/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1812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749471" y="1193479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文本1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152360" y="189071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图片1</a:t>
            </a:r>
          </a:p>
        </p:txBody>
      </p:sp>
      <p:sp>
        <p:nvSpPr>
          <p:cNvPr id="8" name="Holder 3"/>
          <p:cNvSpPr>
            <a:spLocks noGrp="1"/>
          </p:cNvSpPr>
          <p:nvPr>
            <p:ph type="body" idx="23" hasCustomPrompt="1"/>
          </p:nvPr>
        </p:nvSpPr>
        <p:spPr>
          <a:xfrm>
            <a:off x="1749471" y="250062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0" name="Holder 3"/>
          <p:cNvSpPr>
            <a:spLocks noGrp="1"/>
          </p:cNvSpPr>
          <p:nvPr>
            <p:ph type="body" idx="14" hasCustomPrompt="1"/>
          </p:nvPr>
        </p:nvSpPr>
        <p:spPr>
          <a:xfrm>
            <a:off x="3152360" y="311815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图片2</a:t>
            </a:r>
          </a:p>
        </p:txBody>
      </p:sp>
      <p:sp>
        <p:nvSpPr>
          <p:cNvPr id="11" name="Holder 3"/>
          <p:cNvSpPr>
            <a:spLocks noGrp="1"/>
          </p:cNvSpPr>
          <p:nvPr>
            <p:ph type="body" idx="15" hasCustomPrompt="1"/>
          </p:nvPr>
        </p:nvSpPr>
        <p:spPr>
          <a:xfrm>
            <a:off x="1749471" y="3735687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6" hasCustomPrompt="1"/>
          </p:nvPr>
        </p:nvSpPr>
        <p:spPr>
          <a:xfrm>
            <a:off x="3152360" y="4348714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图片3</a:t>
            </a:r>
          </a:p>
        </p:txBody>
      </p:sp>
      <p:sp>
        <p:nvSpPr>
          <p:cNvPr id="13" name="Holder 3"/>
          <p:cNvSpPr>
            <a:spLocks noGrp="1"/>
          </p:cNvSpPr>
          <p:nvPr>
            <p:ph type="body" idx="17" hasCustomPrompt="1"/>
          </p:nvPr>
        </p:nvSpPr>
        <p:spPr>
          <a:xfrm>
            <a:off x="1723285" y="4961394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14" name="Holder 3"/>
          <p:cNvSpPr>
            <a:spLocks noGrp="1"/>
          </p:cNvSpPr>
          <p:nvPr>
            <p:ph type="body" idx="18" hasCustomPrompt="1"/>
          </p:nvPr>
        </p:nvSpPr>
        <p:spPr>
          <a:xfrm>
            <a:off x="3152360" y="5546698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图片4</a:t>
            </a:r>
          </a:p>
        </p:txBody>
      </p:sp>
      <p:sp>
        <p:nvSpPr>
          <p:cNvPr id="9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1768341" y="205185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1768341" y="308211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1768341" y="410544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3" name="Holder 3"/>
          <p:cNvSpPr>
            <a:spLocks noGrp="1"/>
          </p:cNvSpPr>
          <p:nvPr>
            <p:ph type="body" idx="15" hasCustomPrompt="1"/>
          </p:nvPr>
        </p:nvSpPr>
        <p:spPr>
          <a:xfrm>
            <a:off x="1768341" y="5077831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895723" y="1372986"/>
            <a:ext cx="1362069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1711826" y="2438570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1646421" y="352153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1711826" y="4605188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895723" y="1372986"/>
            <a:ext cx="1362069" cy="336550"/>
          </a:xfrm>
        </p:spPr>
        <p:txBody>
          <a:bodyPr wrap="square" lIns="0" tIns="0" rIns="0" bIns="0"/>
          <a:lstStyle>
            <a:lvl1pPr>
              <a:defRPr sz="2185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5832" y="621640"/>
            <a:ext cx="4100334" cy="494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20" b="0" i="0">
                <a:solidFill>
                  <a:srgbClr val="B51700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标题</a:t>
            </a: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9082" y="2202209"/>
            <a:ext cx="8693066" cy="159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ss</a:t>
            </a:r>
          </a:p>
          <a:p/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>
        <a:defRPr sz="4800"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0">
        <a:defRPr sz="1965">
          <a:latin typeface="微软雅黑" panose="020B0503020204020204" charset="-122"/>
          <a:ea typeface="微软雅黑" panose="020B0503020204020204" charset="-122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1486068" y="3154804"/>
            <a:ext cx="9220248" cy="602615"/>
          </a:xfrm>
        </p:spPr>
        <p:txBody>
          <a:bodyPr/>
          <a:p>
            <a:r>
              <a:rPr lang="zh-CN" sz="1960" dirty="0">
                <a:latin typeface="Arial" panose="020B0604020202020204" pitchFamily="34" charset="0"/>
                <a:sym typeface="+mn-ea"/>
              </a:rPr>
              <a:t>我们在创建一个类有时候需要初始化一些操作，这个时候我们需要使用初</a:t>
            </a:r>
            <a:endParaRPr lang="zh-CN" sz="1960" dirty="0">
              <a:latin typeface="Arial" panose="020B0604020202020204" pitchFamily="34" charset="0"/>
            </a:endParaRPr>
          </a:p>
          <a:p>
            <a:r>
              <a:rPr lang="zh-CN" sz="1960" dirty="0">
                <a:latin typeface="Arial" panose="020B0604020202020204" pitchFamily="34" charset="0"/>
                <a:sym typeface="+mn-ea"/>
              </a:rPr>
              <a:t>始化函数，在PHP中有两种初始化方法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9965" y="1891665"/>
            <a:ext cx="2946400" cy="322580"/>
          </a:xfrm>
        </p:spPr>
        <p:txBody>
          <a:bodyPr/>
          <a:p>
            <a:r>
              <a:rPr lang="zh-CN" dirty="0">
                <a:latin typeface="Arial" panose="020B0604020202020204" pitchFamily="34" charset="0"/>
                <a:sym typeface="+mn-ea"/>
              </a:rPr>
              <a:t>__construct()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045832" y="584162"/>
            <a:ext cx="4100334" cy="302260"/>
          </a:xfrm>
        </p:spPr>
        <p:txBody>
          <a:bodyPr/>
          <a:p>
            <a:r>
              <a:rPr lang="zh-CN" altLang="zh-CN"/>
              <a:t>构造函数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3" grpId="1" build="p"/>
      <p:bldP spid="5" grpId="2" build="p"/>
      <p:bldP spid="3" grpId="2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600835" y="1977390"/>
            <a:ext cx="2946400" cy="322580"/>
          </a:xfrm>
        </p:spPr>
        <p:txBody>
          <a:bodyPr/>
          <a:p>
            <a:r>
              <a:rPr lang="zh-CN" dirty="0">
                <a:latin typeface="Arial" panose="020B0604020202020204" pitchFamily="34" charset="0"/>
                <a:sym typeface="+mn-ea"/>
              </a:rPr>
              <a:t>一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	</a:t>
            </a:r>
            <a:r>
              <a:rPr lang="zh-CN" dirty="0">
                <a:latin typeface="Arial" panose="020B0604020202020204" pitchFamily="34" charset="0"/>
                <a:sym typeface="+mn-ea"/>
              </a:rPr>
              <a:t>__construct()</a:t>
            </a:r>
            <a:endParaRPr lang="zh-CN" altLang="en-US"/>
          </a:p>
        </p:txBody>
      </p:sp>
      <p:sp>
        <p:nvSpPr>
          <p:cNvPr id="6154" name="矩形 6153"/>
          <p:cNvSpPr/>
          <p:nvPr/>
        </p:nvSpPr>
        <p:spPr>
          <a:xfrm>
            <a:off x="4547235" y="2797175"/>
            <a:ext cx="3097213" cy="273685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pPr algn="l"/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</a:rPr>
              <a:t>class </a:t>
            </a:r>
            <a:r>
              <a:rPr lang="zh-CN" dirty="0">
                <a:solidFill>
                  <a:srgbClr val="0000FF"/>
                </a:solidFill>
                <a:latin typeface="Arial" panose="020B0604020202020204" pitchFamily="34" charset="0"/>
              </a:rPr>
              <a:t>MyPc</a:t>
            </a:r>
            <a:r>
              <a:rPr lang="zh-CN" dirty="0">
                <a:latin typeface="Arial" panose="020B0604020202020204" pitchFamily="34" charset="0"/>
              </a:rPr>
              <a:t>{</a:t>
            </a:r>
            <a:endParaRPr lang="zh-CN" dirty="0">
              <a:latin typeface="Arial" panose="020B0604020202020204" pitchFamily="34" charset="0"/>
            </a:endParaRPr>
          </a:p>
          <a:p>
            <a:endParaRPr lang="zh-CN" dirty="0">
              <a:latin typeface="Arial" panose="020B0604020202020204" pitchFamily="34" charset="0"/>
            </a:endParaRPr>
          </a:p>
          <a:p>
            <a:r>
              <a:rPr lang="zh-CN" dirty="0">
                <a:latin typeface="Arial" panose="020B0604020202020204" pitchFamily="34" charset="0"/>
              </a:rPr>
              <a:t>   </a:t>
            </a:r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</a:rPr>
              <a:t>function </a:t>
            </a:r>
            <a:r>
              <a:rPr lang="zh-CN" dirty="0">
                <a:solidFill>
                  <a:srgbClr val="0000FF"/>
                </a:solidFill>
                <a:latin typeface="Arial" panose="020B0604020202020204" pitchFamily="34" charset="0"/>
              </a:rPr>
              <a:t>__construct()</a:t>
            </a:r>
            <a:r>
              <a:rPr lang="zh-CN" dirty="0">
                <a:latin typeface="Arial" panose="020B0604020202020204" pitchFamily="34" charset="0"/>
              </a:rPr>
              <a:t> {</a:t>
            </a:r>
            <a:endParaRPr lang="zh-CN" dirty="0">
              <a:latin typeface="Arial" panose="020B0604020202020204" pitchFamily="34" charset="0"/>
            </a:endParaRPr>
          </a:p>
          <a:p>
            <a:endParaRPr lang="zh-CN" dirty="0">
              <a:latin typeface="Arial" panose="020B0604020202020204" pitchFamily="34" charset="0"/>
            </a:endParaRPr>
          </a:p>
          <a:p>
            <a:r>
              <a:rPr lang="zh-CN" dirty="0">
                <a:latin typeface="Arial" panose="020B0604020202020204" pitchFamily="34" charset="0"/>
              </a:rPr>
              <a:t>        初始化操作</a:t>
            </a:r>
            <a:endParaRPr lang="zh-CN" dirty="0">
              <a:latin typeface="Arial" panose="020B0604020202020204" pitchFamily="34" charset="0"/>
            </a:endParaRPr>
          </a:p>
          <a:p>
            <a:r>
              <a:rPr lang="zh-CN" dirty="0">
                <a:latin typeface="Arial" panose="020B0604020202020204" pitchFamily="34" charset="0"/>
              </a:rPr>
              <a:t>         </a:t>
            </a:r>
            <a:endParaRPr lang="zh-CN" dirty="0">
              <a:latin typeface="Arial" panose="020B0604020202020204" pitchFamily="34" charset="0"/>
            </a:endParaRPr>
          </a:p>
          <a:p>
            <a:r>
              <a:rPr lang="zh-CN" dirty="0">
                <a:latin typeface="Arial" panose="020B0604020202020204" pitchFamily="34" charset="0"/>
              </a:rPr>
              <a:t>       }</a:t>
            </a:r>
            <a:endParaRPr lang="zh-CN" dirty="0">
              <a:latin typeface="Arial" panose="020B0604020202020204" pitchFamily="34" charset="0"/>
            </a:endParaRPr>
          </a:p>
          <a:p>
            <a:r>
              <a:rPr lang="zh-CN" dirty="0">
                <a:latin typeface="Arial" panose="020B0604020202020204" pitchFamily="34" charset="0"/>
              </a:rPr>
              <a:t>}</a:t>
            </a:r>
            <a:endParaRPr 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2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  <p:bldP spid="6" grpId="2" build="p"/>
      <p:bldP spid="61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602105" y="1872615"/>
            <a:ext cx="3317875" cy="645795"/>
          </a:xfrm>
        </p:spPr>
        <p:txBody>
          <a:bodyPr wrap="square"/>
          <a:p>
            <a:r>
              <a:rPr lang="zh-CN" altLang="en-US"/>
              <a:t>二</a:t>
            </a:r>
            <a:r>
              <a:rPr lang="en-US" altLang="zh-CN"/>
              <a:t>	</a:t>
            </a:r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建立一个对象方法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547553" y="2968625"/>
            <a:ext cx="3095625" cy="273685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</a:rPr>
              <a:t>class </a:t>
            </a:r>
            <a:r>
              <a:rPr lang="zh-CN" dirty="0">
                <a:solidFill>
                  <a:srgbClr val="0000FF"/>
                </a:solidFill>
                <a:latin typeface="Arial" panose="020B0604020202020204" pitchFamily="34" charset="0"/>
              </a:rPr>
              <a:t>MyPc</a:t>
            </a:r>
            <a:r>
              <a:rPr lang="zh-CN" dirty="0">
                <a:latin typeface="Arial" panose="020B0604020202020204" pitchFamily="34" charset="0"/>
              </a:rPr>
              <a:t>{</a:t>
            </a:r>
            <a:endParaRPr lang="zh-CN" dirty="0">
              <a:latin typeface="Arial" panose="020B0604020202020204" pitchFamily="34" charset="0"/>
            </a:endParaRPr>
          </a:p>
          <a:p>
            <a:endParaRPr lang="zh-CN" dirty="0">
              <a:latin typeface="Arial" panose="020B0604020202020204" pitchFamily="34" charset="0"/>
            </a:endParaRPr>
          </a:p>
          <a:p>
            <a:r>
              <a:rPr lang="zh-CN" dirty="0">
                <a:latin typeface="Arial" panose="020B0604020202020204" pitchFamily="34" charset="0"/>
              </a:rPr>
              <a:t>   </a:t>
            </a:r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</a:rPr>
              <a:t>function </a:t>
            </a:r>
            <a:r>
              <a:rPr lang="zh-CN" dirty="0">
                <a:solidFill>
                  <a:srgbClr val="0000FF"/>
                </a:solidFill>
                <a:latin typeface="Arial" panose="020B0604020202020204" pitchFamily="34" charset="0"/>
              </a:rPr>
              <a:t>MyPC </a:t>
            </a:r>
            <a:r>
              <a:rPr lang="zh-CN" dirty="0">
                <a:latin typeface="Arial" panose="020B0604020202020204" pitchFamily="34" charset="0"/>
              </a:rPr>
              <a:t>( ) {</a:t>
            </a:r>
            <a:endParaRPr lang="zh-CN" dirty="0">
              <a:latin typeface="Arial" panose="020B0604020202020204" pitchFamily="34" charset="0"/>
            </a:endParaRPr>
          </a:p>
          <a:p>
            <a:endParaRPr lang="zh-CN" dirty="0">
              <a:latin typeface="Arial" panose="020B0604020202020204" pitchFamily="34" charset="0"/>
            </a:endParaRPr>
          </a:p>
          <a:p>
            <a:r>
              <a:rPr lang="zh-CN" dirty="0">
                <a:latin typeface="Arial" panose="020B0604020202020204" pitchFamily="34" charset="0"/>
              </a:rPr>
              <a:t>        初始化操作</a:t>
            </a:r>
            <a:endParaRPr lang="zh-CN" dirty="0">
              <a:latin typeface="Arial" panose="020B0604020202020204" pitchFamily="34" charset="0"/>
            </a:endParaRPr>
          </a:p>
          <a:p>
            <a:r>
              <a:rPr lang="zh-CN" dirty="0">
                <a:latin typeface="Arial" panose="020B0604020202020204" pitchFamily="34" charset="0"/>
              </a:rPr>
              <a:t>         </a:t>
            </a:r>
            <a:endParaRPr lang="zh-CN" dirty="0">
              <a:latin typeface="Arial" panose="020B0604020202020204" pitchFamily="34" charset="0"/>
            </a:endParaRPr>
          </a:p>
          <a:p>
            <a:r>
              <a:rPr lang="zh-CN" dirty="0">
                <a:latin typeface="Arial" panose="020B0604020202020204" pitchFamily="34" charset="0"/>
              </a:rPr>
              <a:t>       }</a:t>
            </a:r>
            <a:endParaRPr lang="zh-CN" dirty="0">
              <a:latin typeface="Arial" panose="020B0604020202020204" pitchFamily="34" charset="0"/>
            </a:endParaRPr>
          </a:p>
          <a:p>
            <a:r>
              <a:rPr lang="zh-CN" dirty="0">
                <a:latin typeface="Arial" panose="020B0604020202020204" pitchFamily="34" charset="0"/>
              </a:rPr>
              <a:t>}</a:t>
            </a:r>
            <a:endParaRPr 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  <p:bldP spid="6" grpId="2" build="p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WPS 演示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PMingLiU</vt:lpstr>
      <vt:lpstr>微软雅黑</vt:lpstr>
      <vt:lpstr>Arial Unicode MS</vt:lpstr>
      <vt:lpstr>Calibri</vt:lpstr>
      <vt:lpstr>Office Theme</vt:lpstr>
      <vt:lpstr>构造函数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⼀一、什什么是客户端？</dc:title>
  <dc:creator/>
  <cp:lastModifiedBy>Administrator</cp:lastModifiedBy>
  <cp:revision>416</cp:revision>
  <dcterms:created xsi:type="dcterms:W3CDTF">2017-12-16T06:24:00Z</dcterms:created>
  <dcterms:modified xsi:type="dcterms:W3CDTF">2018-02-03T02:16:46Z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2017-12-16T00:00:00Z</vt:filetime>
  </property>
  <property fmtid="{D5CDD505-2E9C-101B-9397-08002B2CF9AE}" pid="3" name="KSOProductBuildVer">
    <vt:lpwstr>2052-10.1.0.6690</vt:lpwstr>
  </property>
</Properties>
</file>