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501"/>
        <p:guide pos="12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1486068" y="315480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989965" y="1891665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1486068" y="315480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989965" y="1891665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1828800" y="2383155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084580" y="142367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084580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49425" y="453580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1768341" y="205185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68341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68341" y="410544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68341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895723" y="1372986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1711826" y="243857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1646421" y="352153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11826" y="460518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895723" y="1372986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486068" y="3154804"/>
            <a:ext cx="9220248" cy="603885"/>
          </a:xfrm>
        </p:spPr>
        <p:txBody>
          <a:bodyPr/>
          <a:p>
            <a:r>
              <a:rPr lang="zh-CN" altLang="en-US" sz="196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能够在对象释放时自动被调用的方法被称为析构函数</a:t>
            </a:r>
            <a:endParaRPr lang="zh-CN" altLang="en-US" sz="196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965" y="1891665"/>
            <a:ext cx="2946400" cy="322580"/>
          </a:xfrm>
        </p:spPr>
        <p:txBody>
          <a:bodyPr/>
          <a:p>
            <a:r>
              <a:rPr lang="zh-CN" dirty="0">
                <a:latin typeface="Arial" panose="020B0604020202020204" pitchFamily="34" charset="0"/>
                <a:sym typeface="+mn-ea"/>
              </a:rPr>
              <a:t>析构函数 __destruct()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zh-CN" altLang="en-US"/>
              <a:t>析构函数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0800" y="1720215"/>
            <a:ext cx="1956435" cy="322580"/>
          </a:xfrm>
        </p:spPr>
        <p:txBody>
          <a:bodyPr wrap="square"/>
          <a:p>
            <a:r>
              <a:rPr lang="zh-CN" altLang="en-US"/>
              <a:t>图示</a:t>
            </a:r>
            <a:endParaRPr lang="zh-CN" altLang="en-US"/>
          </a:p>
        </p:txBody>
      </p:sp>
      <p:sp>
        <p:nvSpPr>
          <p:cNvPr id="7178" name="矩形 7177"/>
          <p:cNvSpPr/>
          <p:nvPr/>
        </p:nvSpPr>
        <p:spPr>
          <a:xfrm>
            <a:off x="4547235" y="2928938"/>
            <a:ext cx="3097213" cy="2160587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class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MyPc </a:t>
            </a:r>
            <a:r>
              <a:rPr lang="zh-CN" dirty="0">
                <a:latin typeface="Arial" panose="020B0604020202020204" pitchFamily="34" charset="0"/>
              </a:rPr>
              <a:t>{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……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function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__destruct()</a:t>
            </a:r>
            <a:r>
              <a:rPr lang="zh-CN" dirty="0">
                <a:latin typeface="Arial" panose="020B0604020202020204" pitchFamily="34" charset="0"/>
              </a:rPr>
              <a:t> {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    ……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  }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}</a:t>
            </a:r>
            <a:endParaRPr 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7178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4"/>
          </p:nvPr>
        </p:nvSpPr>
        <p:spPr>
          <a:xfrm>
            <a:off x="1828800" y="2383155"/>
            <a:ext cx="6950075" cy="602615"/>
          </a:xfrm>
        </p:spPr>
        <p:txBody>
          <a:bodyPr/>
          <a:p>
            <a:r>
              <a:rPr lang="zh-CN" sz="196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我们可以理解为垃圾回收机制，当对象内部的操作执行完毕的时候，__destruct()被调用，然后对象所使用的内存被释放出来</a:t>
            </a:r>
            <a:r>
              <a:rPr lang="zh-CN" sz="1960" dirty="0">
                <a:latin typeface="Arial" panose="020B0604020202020204" pitchFamily="34" charset="0"/>
                <a:sym typeface="+mn-ea"/>
              </a:rPr>
              <a:t>。</a:t>
            </a:r>
            <a:endParaRPr lang="en-US" altLang="zh-CN" sz="1960" b="1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84580" y="1423670"/>
            <a:ext cx="2464435" cy="322580"/>
          </a:xfrm>
        </p:spPr>
        <p:txBody>
          <a:bodyPr/>
          <a:p>
            <a:r>
              <a:rPr lang="zh-CN" altLang="en-US"/>
              <a:t>理解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>
          <a:xfrm>
            <a:off x="1084580" y="3681730"/>
            <a:ext cx="2464435" cy="322580"/>
          </a:xfrm>
        </p:spPr>
        <p:txBody>
          <a:bodyPr/>
          <a:p>
            <a:r>
              <a:rPr lang="zh-CN" dirty="0">
                <a:latin typeface="Arial" panose="020B0604020202020204" pitchFamily="34" charset="0"/>
                <a:sym typeface="+mn-ea"/>
              </a:rPr>
              <a:t>规则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/>
          </p:nvPr>
        </p:nvSpPr>
        <p:spPr>
          <a:xfrm>
            <a:off x="1749425" y="4535805"/>
            <a:ext cx="7030085" cy="300990"/>
          </a:xfrm>
        </p:spPr>
        <p:txBody>
          <a:bodyPr/>
          <a:p>
            <a:r>
              <a:rPr lang="zh-CN" sz="1960" b="1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后进先出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7" grpId="1" build="p"/>
      <p:bldP spid="8" grpId="1" build="p"/>
      <p:bldP spid="5" grpId="2" build="p"/>
      <p:bldP spid="6" grpId="2" build="p"/>
      <p:bldP spid="7" grpId="2" build="p"/>
      <p:bldP spid="8" grpId="2" build="p"/>
      <p:bldP spid="5" grpId="3" build="p"/>
      <p:bldP spid="6" grpId="3" build="p"/>
      <p:bldP spid="7" grpId="3" build="p"/>
      <p:bldP spid="8" grpId="3" build="p"/>
      <p:bldP spid="5" grpId="4" build="p"/>
      <p:bldP spid="6" grpId="4" build="p"/>
      <p:bldP spid="7" grpId="4" build="p"/>
      <p:bldP spid="8" grpId="4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析构函数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421</cp:revision>
  <dcterms:created xsi:type="dcterms:W3CDTF">2017-12-16T06:24:00Z</dcterms:created>
  <dcterms:modified xsi:type="dcterms:W3CDTF">2018-02-03T01:29:11Z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