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501"/>
        <p:guide pos="12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1486068" y="315480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989965" y="1891665"/>
            <a:ext cx="2946400" cy="269240"/>
          </a:xfrm>
        </p:spPr>
        <p:txBody>
          <a:bodyPr wrap="square" lIns="0" tIns="0" rIns="0" bIns="0"/>
          <a:lstStyle>
            <a:lvl1pPr>
              <a:defRPr sz="174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1486068" y="315480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989965" y="1891665"/>
            <a:ext cx="2946400" cy="269240"/>
          </a:xfrm>
        </p:spPr>
        <p:txBody>
          <a:bodyPr wrap="square" lIns="0" tIns="0" rIns="0" bIns="0"/>
          <a:lstStyle>
            <a:lvl1pPr>
              <a:defRPr sz="174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1828800" y="2383155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084580" y="1423670"/>
            <a:ext cx="2464435" cy="269240"/>
          </a:xfrm>
        </p:spPr>
        <p:txBody>
          <a:bodyPr wrap="square" lIns="0" tIns="0" rIns="0" bIns="0"/>
          <a:lstStyle>
            <a:lvl1pPr>
              <a:defRPr sz="174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084580" y="3681730"/>
            <a:ext cx="2464435" cy="269240"/>
          </a:xfrm>
        </p:spPr>
        <p:txBody>
          <a:bodyPr wrap="square" lIns="0" tIns="0" rIns="0" bIns="0"/>
          <a:lstStyle>
            <a:lvl1pPr>
              <a:defRPr sz="174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49425" y="453580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1768341" y="205185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68341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68341" y="410544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68341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895723" y="1372986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1711826" y="243857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1646421" y="352153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1711826" y="460518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895723" y="1372986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486068" y="3154804"/>
            <a:ext cx="9220248" cy="302260"/>
          </a:xfrm>
        </p:spPr>
        <p:txBody>
          <a:bodyPr/>
          <a:p>
            <a:r>
              <a:rPr lang="zh-CN" altLang="en-US"/>
              <a:t>主要使用</a:t>
            </a:r>
            <a:r>
              <a:rPr lang="en-US" altLang="zh-CN"/>
              <a:t>const</a:t>
            </a:r>
            <a:r>
              <a:rPr lang="zh-CN" altLang="en-US"/>
              <a:t>来定义类常量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965" y="1891665"/>
            <a:ext cx="2946400" cy="269240"/>
          </a:xfrm>
        </p:spPr>
        <p:txBody>
          <a:bodyPr/>
          <a:p>
            <a:r>
              <a:rPr lang="zh-CN" altLang="en-US"/>
              <a:t>const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zh-CN" altLang="zh-CN"/>
              <a:t>类常量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1711826" y="2438570"/>
            <a:ext cx="5944274" cy="302260"/>
          </a:xfrm>
        </p:spPr>
        <p:txBody>
          <a:bodyPr/>
          <a:p>
            <a:r>
              <a:rPr lang="zh-CN" altLang="en-US"/>
              <a:t>const用于类成员变量的定义，一经定义，不可修改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23"/>
          </p:nvPr>
        </p:nvSpPr>
        <p:spPr>
          <a:xfrm>
            <a:off x="1646421" y="3521535"/>
            <a:ext cx="5944274" cy="302260"/>
          </a:xfrm>
        </p:spPr>
        <p:txBody>
          <a:bodyPr/>
          <a:p>
            <a:r>
              <a:rPr lang="zh-CN" altLang="en-US"/>
              <a:t>Const可在类中使用，define不能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>
          <a:xfrm>
            <a:off x="1711826" y="4605188"/>
            <a:ext cx="5944274" cy="302260"/>
          </a:xfrm>
        </p:spPr>
        <p:txBody>
          <a:bodyPr/>
          <a:p>
            <a:r>
              <a:rPr lang="zh-CN" altLang="en-US"/>
              <a:t>Const不能再条件语句中定义常量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95723" y="1372986"/>
            <a:ext cx="1362069" cy="336550"/>
          </a:xfrm>
        </p:spPr>
        <p:txBody>
          <a:bodyPr/>
          <a:p>
            <a:r>
              <a:rPr lang="zh-CN" altLang="zh-CN"/>
              <a:t>作用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7" grpId="1" build="p"/>
      <p:bldP spid="8" grpId="1" build="p"/>
      <p:bldP spid="5" grpId="2" build="p"/>
      <p:bldP spid="6" grpId="2" build="p"/>
      <p:bldP spid="7" grpId="2" build="p"/>
      <p:bldP spid="8" grpId="2" build="p"/>
      <p:bldP spid="5" grpId="3" build="p"/>
      <p:bldP spid="6" grpId="3" build="p"/>
      <p:bldP spid="7" grpId="3" build="p"/>
      <p:bldP spid="8" grpId="3" build="p"/>
      <p:bldP spid="5" grpId="4" build="p"/>
      <p:bldP spid="6" grpId="4" build="p"/>
      <p:bldP spid="7" grpId="4" build="p"/>
      <p:bldP spid="8" grpId="4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1486068" y="3154804"/>
            <a:ext cx="9220248" cy="605155"/>
          </a:xfrm>
        </p:spPr>
        <p:txBody>
          <a:bodyPr/>
          <a:p>
            <a:r>
              <a:rPr lang="zh-CN" altLang="en-US"/>
              <a:t>const定义的常量时大小写敏感，而define可以通过第三个参数（为true表示大小写不敏感）来指定大小写是否敏感。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989965" y="1891665"/>
            <a:ext cx="2946400" cy="269240"/>
          </a:xfrm>
        </p:spPr>
        <p:txBody>
          <a:bodyPr/>
          <a:p>
            <a:r>
              <a:rPr lang="zh-CN" altLang="en-US"/>
              <a:t>注意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类常量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394</cp:revision>
  <dcterms:created xsi:type="dcterms:W3CDTF">2017-12-16T06:24:00Z</dcterms:created>
  <dcterms:modified xsi:type="dcterms:W3CDTF">2018-02-01T06:31:14Z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