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82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3534410" y="2369820"/>
            <a:ext cx="5819140" cy="211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2128520" y="1214120"/>
            <a:ext cx="140589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图示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610099"/>
            <a:ext cx="9220248" cy="302260"/>
          </a:xfrm>
        </p:spPr>
        <p:txBody>
          <a:bodyPr/>
          <a:p>
            <a:r>
              <a:rPr lang="zh-CN" altLang="en-US"/>
              <a:t>在读取不可访问的属性的值时该函数会被调用。$name 是属性名。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2088515"/>
            <a:ext cx="2946400" cy="322580"/>
          </a:xfrm>
        </p:spPr>
        <p:txBody>
          <a:bodyPr/>
          <a:p>
            <a:r>
              <a:rPr lang="en-US" altLang="zh-CN">
                <a:sym typeface="+mn-ea"/>
              </a:rPr>
              <a:t>__get(string $name)</a:t>
            </a:r>
            <a:endParaRPr lang="en-US" altLang="zh-CN"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lang="en-US" altLang="zh-CN"/>
              <a:t>__get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232785" y="2204720"/>
            <a:ext cx="4634865" cy="3328670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/>
          <a:p>
            <a:r>
              <a:rPr lang="zh-CN" altLang="en-US"/>
              <a:t>class </a:t>
            </a:r>
            <a:r>
              <a:rPr lang="zh-CN" altLang="en-US">
                <a:solidFill>
                  <a:srgbClr val="FF0000"/>
                </a:solidFill>
              </a:rPr>
              <a:t>A</a:t>
            </a:r>
            <a:r>
              <a:rPr lang="zh-CN" altLang="en-US"/>
              <a:t>{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private $test='</a:t>
            </a:r>
            <a:r>
              <a:rPr lang="zh-CN" altLang="zh-CN"/>
              <a:t>小王</a:t>
            </a:r>
            <a:r>
              <a:rPr lang="en-US" altLang="zh-CN"/>
              <a:t>';</a:t>
            </a:r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public function</a:t>
            </a:r>
            <a:r>
              <a:rPr lang="zh-CN" altLang="en-US">
                <a:solidFill>
                  <a:srgbClr val="3366FF"/>
                </a:solidFill>
              </a:rPr>
              <a:t> </a:t>
            </a:r>
            <a:r>
              <a:rPr lang="zh-CN" altLang="en-US">
                <a:solidFill>
                  <a:srgbClr val="3333FF"/>
                </a:solidFill>
              </a:rPr>
              <a:t>__</a:t>
            </a:r>
            <a:r>
              <a:rPr lang="en-US" altLang="zh-CN">
                <a:solidFill>
                  <a:srgbClr val="3333FF"/>
                </a:solidFill>
              </a:rPr>
              <a:t>get</a:t>
            </a:r>
            <a:r>
              <a:rPr lang="zh-CN" altLang="en-US"/>
              <a:t>(</a:t>
            </a:r>
            <a:r>
              <a:rPr lang="zh-CN" altLang="en-US">
                <a:solidFill>
                  <a:srgbClr val="3333FF"/>
                </a:solidFill>
              </a:rPr>
              <a:t>$</a:t>
            </a:r>
            <a:r>
              <a:rPr lang="en-US" altLang="zh-CN">
                <a:solidFill>
                  <a:srgbClr val="3333FF"/>
                </a:solidFill>
              </a:rPr>
              <a:t>name</a:t>
            </a:r>
            <a:r>
              <a:rPr lang="zh-CN" altLang="en-US"/>
              <a:t>){   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        </a:t>
            </a:r>
            <a:r>
              <a:rPr lang="zh-CN" altLang="en-US">
                <a:solidFill>
                  <a:schemeClr val="tx1"/>
                </a:solidFill>
              </a:rPr>
              <a:t> print_r</a:t>
            </a:r>
            <a:r>
              <a:rPr lang="zh-CN" altLang="en-US">
                <a:solidFill>
                  <a:srgbClr val="3333FF"/>
                </a:solidFill>
              </a:rPr>
              <a:t>($</a:t>
            </a:r>
            <a:r>
              <a:rPr lang="en-US" altLang="zh-CN">
                <a:solidFill>
                  <a:srgbClr val="3333FF"/>
                </a:solidFill>
              </a:rPr>
              <a:t>name</a:t>
            </a:r>
            <a:r>
              <a:rPr lang="zh-CN" altLang="en-US">
                <a:solidFill>
                  <a:srgbClr val="3333FF"/>
                </a:solidFill>
              </a:rPr>
              <a:t>); </a:t>
            </a:r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}     </a:t>
            </a:r>
            <a:endParaRPr lang="zh-CN" altLang="en-US"/>
          </a:p>
          <a:p>
            <a:r>
              <a:rPr lang="zh-CN" altLang="en-US"/>
              <a:t> }   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3333FF"/>
                </a:solidFill>
              </a:rPr>
              <a:t>$test</a:t>
            </a:r>
            <a:r>
              <a:rPr lang="zh-CN" altLang="en-US"/>
              <a:t> = </a:t>
            </a:r>
            <a:r>
              <a:rPr lang="zh-CN" altLang="en-US">
                <a:solidFill>
                  <a:srgbClr val="FF0000"/>
                </a:solidFill>
              </a:rPr>
              <a:t>new</a:t>
            </a:r>
            <a:r>
              <a:rPr lang="zh-CN" altLang="en-US"/>
              <a:t>  </a:t>
            </a:r>
            <a:r>
              <a:rPr lang="zh-CN" altLang="en-US">
                <a:solidFill>
                  <a:schemeClr val="tx1"/>
                </a:solidFill>
              </a:rPr>
              <a:t>A</a:t>
            </a:r>
            <a:r>
              <a:rPr lang="zh-CN" altLang="en-US"/>
              <a:t>();     </a:t>
            </a:r>
            <a:endParaRPr lang="zh-CN" altLang="en-US"/>
          </a:p>
          <a:p>
            <a:r>
              <a:rPr lang="en-US" altLang="zh-CN">
                <a:solidFill>
                  <a:srgbClr val="3333FF"/>
                </a:solidFill>
              </a:rPr>
              <a:t>$test</a:t>
            </a:r>
            <a:r>
              <a:rPr lang="en-US" altLang="zh-CN"/>
              <a:t>-&gt;test;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79245" y="988060"/>
            <a:ext cx="2946400" cy="322580"/>
          </a:xfrm>
        </p:spPr>
        <p:txBody>
          <a:bodyPr/>
          <a:p>
            <a:r>
              <a:rPr lang="zh-CN" altLang="en-US"/>
              <a:t>图示</a:t>
            </a:r>
            <a:endParaRPr lang="zh-CN" altLang="en-US"/>
          </a:p>
        </p:txBody>
      </p:sp>
      <p:sp>
        <p:nvSpPr>
          <p:cNvPr id="7" name="文本框 7175"/>
          <p:cNvSpPr txBox="1"/>
          <p:nvPr/>
        </p:nvSpPr>
        <p:spPr>
          <a:xfrm>
            <a:off x="8909050" y="2433320"/>
            <a:ext cx="30029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无法访问的属性名</a:t>
            </a:r>
            <a:r>
              <a:rPr lang="zh-CN" altLang="en-US">
                <a:solidFill>
                  <a:srgbClr val="3333FF"/>
                </a:solidFill>
                <a:sym typeface="+mn-ea"/>
              </a:rPr>
              <a:t>$name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直接连接符 7179"/>
          <p:cNvSpPr/>
          <p:nvPr/>
        </p:nvSpPr>
        <p:spPr>
          <a:xfrm flipH="1">
            <a:off x="7230745" y="2926398"/>
            <a:ext cx="323850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3" grpId="2" build="p"/>
      <p:bldP spid="2" grpId="2" animBg="1" build="p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演示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__get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448</cp:revision>
  <dcterms:created xsi:type="dcterms:W3CDTF">2017-12-16T06:24:00Z</dcterms:created>
  <dcterms:modified xsi:type="dcterms:W3CDTF">2018-02-07T02:32:34Z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