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492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117893" y="310781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198880" y="188214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221398" y="297573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85900" y="194818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3534410" y="2369820"/>
            <a:ext cx="5819140" cy="211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2128520" y="1214120"/>
            <a:ext cx="140589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图示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2621280" y="2411730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05255" y="143256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405255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2621280" y="451675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413626" y="220235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413626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413626" y="408067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3413626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2051423" y="1391401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073901" y="248619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073901" y="367266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073901" y="479378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1711698" y="1476491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2117893" y="4086984"/>
            <a:ext cx="9220248" cy="302260"/>
          </a:xfrm>
        </p:spPr>
        <p:txBody>
          <a:bodyPr/>
          <a:p>
            <a:r>
              <a:rPr lang="zh-CN" altLang="en-US"/>
              <a:t>设置不可访问的值时会调用该方法。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198880" y="2433320"/>
            <a:ext cx="4182745" cy="322580"/>
          </a:xfrm>
        </p:spPr>
        <p:txBody>
          <a:bodyPr wrap="square"/>
          <a:p>
            <a:r>
              <a:rPr lang="zh-CN" altLang="en-US"/>
              <a:t>__set(string $name,mixed $val) 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84162"/>
            <a:ext cx="4100334" cy="302260"/>
          </a:xfrm>
        </p:spPr>
        <p:txBody>
          <a:bodyPr/>
          <a:p>
            <a:r>
              <a:rPr lang="en-US" altLang="zh-CN"/>
              <a:t>__set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5" grpId="2" build="p"/>
      <p:bldP spid="6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2801620" y="2369820"/>
            <a:ext cx="5819140" cy="332867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p>
            <a:r>
              <a:rPr lang="zh-CN" altLang="en-US"/>
              <a:t>class </a:t>
            </a:r>
            <a:r>
              <a:rPr lang="zh-CN" altLang="en-US">
                <a:solidFill>
                  <a:srgbClr val="FF0000"/>
                </a:solidFill>
              </a:rPr>
              <a:t>A</a:t>
            </a:r>
            <a:r>
              <a:rPr lang="zh-CN" altLang="en-US"/>
              <a:t>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private $test;</a:t>
            </a:r>
            <a:endParaRPr lang="zh-CN" altLang="en-US"/>
          </a:p>
          <a:p>
            <a:r>
              <a:rPr lang="zh-CN" altLang="en-US"/>
              <a:t>    public function </a:t>
            </a:r>
            <a:r>
              <a:rPr lang="zh-CN" altLang="en-US">
                <a:solidFill>
                  <a:srgbClr val="FF0000"/>
                </a:solidFill>
              </a:rPr>
              <a:t>__set</a:t>
            </a:r>
            <a:r>
              <a:rPr lang="zh-CN" altLang="en-US"/>
              <a:t>(</a:t>
            </a:r>
            <a:r>
              <a:rPr lang="zh-CN" altLang="en-US">
                <a:solidFill>
                  <a:srgbClr val="3333FF"/>
                </a:solidFill>
              </a:rPr>
              <a:t>$name, $value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echo </a:t>
            </a:r>
            <a:r>
              <a:rPr lang="zh-CN" altLang="en-US">
                <a:solidFill>
                  <a:srgbClr val="3333FF"/>
                </a:solidFill>
              </a:rPr>
              <a:t>$name</a:t>
            </a:r>
            <a:r>
              <a:rPr lang="zh-CN" altLang="en-US"/>
              <a:t>.'/'.</a:t>
            </a:r>
            <a:r>
              <a:rPr lang="zh-CN" altLang="en-US">
                <a:solidFill>
                  <a:srgbClr val="3333FF"/>
                </a:solidFill>
              </a:rPr>
              <a:t>$value</a:t>
            </a:r>
            <a:r>
              <a:rPr lang="zh-CN" altLang="en-US"/>
              <a:t>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>
                <a:solidFill>
                  <a:srgbClr val="3333FF"/>
                </a:solidFill>
              </a:rPr>
              <a:t>$test </a:t>
            </a:r>
            <a:r>
              <a:rPr lang="zh-CN" altLang="en-US"/>
              <a:t>= </a:t>
            </a:r>
            <a:r>
              <a:rPr lang="zh-CN" altLang="en-US">
                <a:solidFill>
                  <a:srgbClr val="FF0000"/>
                </a:solidFill>
              </a:rPr>
              <a:t>new</a:t>
            </a:r>
            <a:r>
              <a:rPr lang="zh-CN" altLang="en-US"/>
              <a:t>  A();</a:t>
            </a:r>
            <a:endParaRPr lang="zh-CN" altLang="en-US"/>
          </a:p>
          <a:p>
            <a:r>
              <a:rPr lang="zh-CN" altLang="en-US">
                <a:solidFill>
                  <a:srgbClr val="3333FF"/>
                </a:solidFill>
              </a:rPr>
              <a:t>$test</a:t>
            </a:r>
            <a:r>
              <a:rPr lang="zh-CN" altLang="en-US"/>
              <a:t>-&gt;test='aa';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128520" y="1214120"/>
            <a:ext cx="1405890" cy="322580"/>
          </a:xfrm>
        </p:spPr>
        <p:txBody>
          <a:bodyPr/>
          <a:p>
            <a:r>
              <a:rPr lang="zh-CN" altLang="zh-CN"/>
              <a:t>图示</a:t>
            </a:r>
            <a:endParaRPr lang="zh-CN" altLang="zh-CN"/>
          </a:p>
        </p:txBody>
      </p:sp>
      <p:sp>
        <p:nvSpPr>
          <p:cNvPr id="7" name="文本框 7175"/>
          <p:cNvSpPr txBox="1"/>
          <p:nvPr/>
        </p:nvSpPr>
        <p:spPr>
          <a:xfrm>
            <a:off x="8890000" y="2252345"/>
            <a:ext cx="30029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无法调用的属性名</a:t>
            </a:r>
            <a:r>
              <a:rPr lang="zh-CN" altLang="en-US">
                <a:solidFill>
                  <a:srgbClr val="3333FF"/>
                </a:solidFill>
                <a:sym typeface="+mn-ea"/>
              </a:rPr>
              <a:t>$name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。给他赋的值</a:t>
            </a:r>
            <a:r>
              <a:rPr lang="zh-CN" altLang="en-US">
                <a:solidFill>
                  <a:srgbClr val="3333FF"/>
                </a:solidFill>
                <a:sym typeface="+mn-ea"/>
              </a:rPr>
              <a:t>$value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直接连接符 7179"/>
          <p:cNvSpPr/>
          <p:nvPr/>
        </p:nvSpPr>
        <p:spPr>
          <a:xfrm flipH="1">
            <a:off x="6155690" y="2897188"/>
            <a:ext cx="323850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6" grpId="2" build="p"/>
      <p:bldP spid="5" grpId="2" animBg="1" build="p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WPS 演示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__set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427</cp:revision>
  <dcterms:created xsi:type="dcterms:W3CDTF">2017-12-16T06:24:00Z</dcterms:created>
  <dcterms:modified xsi:type="dcterms:W3CDTF">2018-02-07T03:15:36Z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