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526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3534410" y="2369820"/>
            <a:ext cx="5819140" cy="211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2128520" y="1214120"/>
            <a:ext cx="140589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图示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05255" y="1798955"/>
            <a:ext cx="2464435" cy="322580"/>
          </a:xfrm>
        </p:spPr>
        <p:txBody>
          <a:bodyPr wrap="square"/>
          <a:p>
            <a:r>
              <a:rPr lang="zh-CN" altLang="en-US"/>
              <a:t>__toString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4"/>
          </p:nvPr>
        </p:nvSpPr>
        <p:spPr>
          <a:xfrm>
            <a:off x="2581275" y="3606800"/>
            <a:ext cx="7030085" cy="603885"/>
          </a:xfrm>
        </p:spPr>
        <p:txBody>
          <a:bodyPr/>
          <a:p>
            <a:r>
              <a:rPr lang="zh-CN" altLang="en-US" sz="1960">
                <a:sym typeface="+mn-ea"/>
              </a:rPr>
              <a:t>尝试直接访问一个实例化出来的对象时会调用该方法</a:t>
            </a:r>
            <a:endParaRPr lang="zh-CN" altLang="en-US" sz="1960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18122"/>
            <a:ext cx="4100334" cy="676910"/>
          </a:xfrm>
        </p:spPr>
        <p:txBody>
          <a:bodyPr/>
          <a:p>
            <a:r>
              <a:rPr lang="en-US" altLang="zh-CN"/>
              <a:t>__toString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6" grpId="1" build="p"/>
      <p:bldP spid="3" grpId="2" build="p"/>
      <p:bldP spid="6" grpId="2" build="p"/>
      <p:bldP spid="3" grpId="3" build="p"/>
      <p:bldP spid="6" grpId="3" build="p"/>
      <p:bldP spid="3" grpId="4" build="p"/>
      <p:bldP spid="6" grpId="4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555240" y="2010410"/>
            <a:ext cx="4963795" cy="3026410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/>
          <a:p>
            <a:r>
              <a:rPr lang="zh-CN" altLang="en-US"/>
              <a:t>class </a:t>
            </a:r>
            <a:r>
              <a:rPr lang="zh-CN" altLang="en-US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public function </a:t>
            </a:r>
            <a:r>
              <a:rPr lang="zh-CN" altLang="en-US">
                <a:solidFill>
                  <a:srgbClr val="FF0000"/>
                </a:solidFill>
              </a:rPr>
              <a:t>__toString</a:t>
            </a:r>
            <a:r>
              <a:rPr lang="zh-CN" altLang="en-US"/>
              <a:t>()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return '我是魔术方法';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3333FF"/>
                </a:solidFill>
              </a:rPr>
              <a:t>$a</a:t>
            </a:r>
            <a:r>
              <a:rPr lang="zh-CN" altLang="en-US"/>
              <a:t>=</a:t>
            </a:r>
            <a:r>
              <a:rPr lang="zh-CN" altLang="en-US">
                <a:solidFill>
                  <a:srgbClr val="3333FF"/>
                </a:solidFill>
              </a:rPr>
              <a:t>new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A</a:t>
            </a:r>
            <a:r>
              <a:rPr lang="zh-CN" altLang="en-US"/>
              <a:t>();</a:t>
            </a:r>
            <a:endParaRPr lang="zh-CN" altLang="en-US"/>
          </a:p>
          <a:p>
            <a:r>
              <a:rPr lang="zh-CN" altLang="en-US"/>
              <a:t>echo </a:t>
            </a:r>
            <a:r>
              <a:rPr lang="zh-CN" altLang="en-US">
                <a:solidFill>
                  <a:srgbClr val="3333FF"/>
                </a:solidFill>
              </a:rPr>
              <a:t>$a</a:t>
            </a:r>
            <a:r>
              <a:rPr lang="zh-CN" altLang="en-US"/>
              <a:t>;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2128520" y="1214120"/>
            <a:ext cx="1405890" cy="322580"/>
          </a:xfrm>
        </p:spPr>
        <p:txBody>
          <a:bodyPr/>
          <a:p>
            <a:r>
              <a:rPr lang="zh-CN" altLang="en-US"/>
              <a:t>图示</a:t>
            </a:r>
            <a:endParaRPr lang="zh-CN" altLang="en-US"/>
          </a:p>
        </p:txBody>
      </p:sp>
      <p:sp>
        <p:nvSpPr>
          <p:cNvPr id="8" name="文本框 7175"/>
          <p:cNvSpPr txBox="1"/>
          <p:nvPr/>
        </p:nvSpPr>
        <p:spPr>
          <a:xfrm>
            <a:off x="8970645" y="1700530"/>
            <a:ext cx="3002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ym typeface="+mn-ea"/>
              </a:rPr>
              <a:t>访问一个实例化出来的对象时会调用该方法</a:t>
            </a: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直接连接符 7179"/>
          <p:cNvSpPr/>
          <p:nvPr/>
        </p:nvSpPr>
        <p:spPr>
          <a:xfrm flipH="1">
            <a:off x="5979795" y="2190433"/>
            <a:ext cx="32385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7" grpId="1" build="p"/>
      <p:bldP spid="7" grpId="2" build="p"/>
      <p:bldP spid="5" grpId="2" animBg="1" build="p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演示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__toString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437</cp:revision>
  <dcterms:created xsi:type="dcterms:W3CDTF">2017-12-16T06:24:00Z</dcterms:created>
  <dcterms:modified xsi:type="dcterms:W3CDTF">2018-02-08T06:02:28Z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