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60" r:id="rId6"/>
    <p:sldId id="261" r:id="rId7"/>
  </p:sldIdLst>
  <p:sldSz cx="12192000" cy="6858000"/>
  <p:notesSz cx="20104100" cy="125666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1485"/>
        <p:guide pos="12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630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630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282055" y="1570831"/>
            <a:ext cx="7539989" cy="424124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10410" y="6047700"/>
            <a:ext cx="16083280" cy="494811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1936136"/>
            <a:ext cx="8711777" cy="6305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671" y="11936136"/>
            <a:ext cx="8711777" cy="6305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2117893" y="3107814"/>
            <a:ext cx="9220248" cy="2116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198880" y="1882140"/>
            <a:ext cx="2946400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5832" y="584162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2221398" y="2975734"/>
            <a:ext cx="9220248" cy="2116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485900" y="1948180"/>
            <a:ext cx="2946400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3534410" y="2369820"/>
            <a:ext cx="5819140" cy="211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2128520" y="1214120"/>
            <a:ext cx="1405890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图示</a:t>
            </a:r>
            <a:endParaRPr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2621280" y="2411730"/>
            <a:ext cx="6950075" cy="90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回答1</a:t>
            </a:r>
          </a:p>
          <a:p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405255" y="1432560"/>
            <a:ext cx="2464435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  <p:sp>
        <p:nvSpPr>
          <p:cNvPr id="11" name="Holder 3"/>
          <p:cNvSpPr>
            <a:spLocks noGrp="1"/>
          </p:cNvSpPr>
          <p:nvPr>
            <p:ph type="body" idx="13" hasCustomPrompt="1"/>
          </p:nvPr>
        </p:nvSpPr>
        <p:spPr>
          <a:xfrm>
            <a:off x="1405255" y="3681730"/>
            <a:ext cx="2464435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</a:t>
            </a:r>
            <a:r>
              <a:rPr lang="en-US">
                <a:sym typeface="+mn-ea"/>
              </a:rPr>
              <a:t>2</a:t>
            </a:r>
            <a:endParaRPr lang="en-US"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2621280" y="4516755"/>
            <a:ext cx="7030085" cy="90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回答2</a:t>
            </a:r>
            <a:endParaRPr>
              <a:sym typeface="+mn-ea"/>
            </a:endParaRPr>
          </a:p>
          <a:p/>
          <a:p/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5832" y="518122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1749471" y="1193479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文本1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152360" y="1890715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图片1</a:t>
            </a:r>
          </a:p>
        </p:txBody>
      </p:sp>
      <p:sp>
        <p:nvSpPr>
          <p:cNvPr id="8" name="Holder 3"/>
          <p:cNvSpPr>
            <a:spLocks noGrp="1"/>
          </p:cNvSpPr>
          <p:nvPr>
            <p:ph type="body" idx="23" hasCustomPrompt="1"/>
          </p:nvPr>
        </p:nvSpPr>
        <p:spPr>
          <a:xfrm>
            <a:off x="1749471" y="2500623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0" name="Holder 3"/>
          <p:cNvSpPr>
            <a:spLocks noGrp="1"/>
          </p:cNvSpPr>
          <p:nvPr>
            <p:ph type="body" idx="14" hasCustomPrompt="1"/>
          </p:nvPr>
        </p:nvSpPr>
        <p:spPr>
          <a:xfrm>
            <a:off x="3152360" y="3118155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图片2</a:t>
            </a:r>
          </a:p>
        </p:txBody>
      </p:sp>
      <p:sp>
        <p:nvSpPr>
          <p:cNvPr id="11" name="Holder 3"/>
          <p:cNvSpPr>
            <a:spLocks noGrp="1"/>
          </p:cNvSpPr>
          <p:nvPr>
            <p:ph type="body" idx="15" hasCustomPrompt="1"/>
          </p:nvPr>
        </p:nvSpPr>
        <p:spPr>
          <a:xfrm>
            <a:off x="1749471" y="3735687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6" hasCustomPrompt="1"/>
          </p:nvPr>
        </p:nvSpPr>
        <p:spPr>
          <a:xfrm>
            <a:off x="3152360" y="4348714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图片3</a:t>
            </a:r>
          </a:p>
        </p:txBody>
      </p:sp>
      <p:sp>
        <p:nvSpPr>
          <p:cNvPr id="13" name="Holder 3"/>
          <p:cNvSpPr>
            <a:spLocks noGrp="1"/>
          </p:cNvSpPr>
          <p:nvPr>
            <p:ph type="body" idx="17" hasCustomPrompt="1"/>
          </p:nvPr>
        </p:nvSpPr>
        <p:spPr>
          <a:xfrm>
            <a:off x="1723285" y="4961394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文本4</a:t>
            </a:r>
            <a:endParaRPr>
              <a:sym typeface="+mn-ea"/>
            </a:endParaRPr>
          </a:p>
        </p:txBody>
      </p:sp>
      <p:sp>
        <p:nvSpPr>
          <p:cNvPr id="14" name="Holder 3"/>
          <p:cNvSpPr>
            <a:spLocks noGrp="1"/>
          </p:cNvSpPr>
          <p:nvPr>
            <p:ph type="body" idx="18" hasCustomPrompt="1"/>
          </p:nvPr>
        </p:nvSpPr>
        <p:spPr>
          <a:xfrm>
            <a:off x="3152360" y="5546698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图片4</a:t>
            </a:r>
          </a:p>
        </p:txBody>
      </p:sp>
      <p:sp>
        <p:nvSpPr>
          <p:cNvPr id="9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413626" y="2202350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文本1</a:t>
            </a:r>
            <a:endParaRPr>
              <a:sym typeface="+mn-ea"/>
            </a:endParaRPr>
          </a:p>
        </p:txBody>
      </p:sp>
      <p:sp>
        <p:nvSpPr>
          <p:cNvPr id="9" name="Holder 3"/>
          <p:cNvSpPr>
            <a:spLocks noGrp="1"/>
          </p:cNvSpPr>
          <p:nvPr>
            <p:ph type="body" idx="23" hasCustomPrompt="1"/>
          </p:nvPr>
        </p:nvSpPr>
        <p:spPr>
          <a:xfrm>
            <a:off x="3413626" y="308211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3413626" y="4080678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13" name="Holder 3"/>
          <p:cNvSpPr>
            <a:spLocks noGrp="1"/>
          </p:cNvSpPr>
          <p:nvPr>
            <p:ph type="body" idx="15" hasCustomPrompt="1"/>
          </p:nvPr>
        </p:nvSpPr>
        <p:spPr>
          <a:xfrm>
            <a:off x="3413626" y="5077831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文本4</a:t>
            </a:r>
            <a:endParaRPr>
              <a:sym typeface="+mn-ea"/>
            </a:endParaRPr>
          </a:p>
        </p:txBody>
      </p:sp>
      <p:sp>
        <p:nvSpPr>
          <p:cNvPr id="5" name="Holder 3"/>
          <p:cNvSpPr>
            <a:spLocks noGrp="1"/>
          </p:cNvSpPr>
          <p:nvPr>
            <p:ph type="body" idx="1" hasCustomPrompt="1"/>
          </p:nvPr>
        </p:nvSpPr>
        <p:spPr>
          <a:xfrm>
            <a:off x="2051423" y="1391401"/>
            <a:ext cx="1362069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8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073901" y="248619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文本1</a:t>
            </a:r>
            <a:endParaRPr>
              <a:sym typeface="+mn-ea"/>
            </a:endParaRPr>
          </a:p>
        </p:txBody>
      </p:sp>
      <p:sp>
        <p:nvSpPr>
          <p:cNvPr id="9" name="Holder 3"/>
          <p:cNvSpPr>
            <a:spLocks noGrp="1"/>
          </p:cNvSpPr>
          <p:nvPr>
            <p:ph type="body" idx="23" hasCustomPrompt="1"/>
          </p:nvPr>
        </p:nvSpPr>
        <p:spPr>
          <a:xfrm>
            <a:off x="3073901" y="367266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3073901" y="4793783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5" name="Holder 3"/>
          <p:cNvSpPr>
            <a:spLocks noGrp="1"/>
          </p:cNvSpPr>
          <p:nvPr>
            <p:ph type="body" idx="1" hasCustomPrompt="1"/>
          </p:nvPr>
        </p:nvSpPr>
        <p:spPr>
          <a:xfrm>
            <a:off x="1711698" y="1476491"/>
            <a:ext cx="1362069" cy="336550"/>
          </a:xfrm>
        </p:spPr>
        <p:txBody>
          <a:bodyPr wrap="square" lIns="0" tIns="0" rIns="0" bIns="0"/>
          <a:lstStyle>
            <a:lvl1pPr>
              <a:defRPr sz="2185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8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45832" y="621640"/>
            <a:ext cx="4100334" cy="494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20" b="0" i="0">
                <a:solidFill>
                  <a:srgbClr val="B51700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标题</a:t>
            </a: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9082" y="2202209"/>
            <a:ext cx="8693066" cy="159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ss</a:t>
            </a:r>
          </a:p>
          <a:p/>
          <a:p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>
        <a:defRPr sz="4800"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0">
        <a:defRPr sz="1965">
          <a:latin typeface="微软雅黑" panose="020B0503020204020204" charset="-122"/>
          <a:ea typeface="微软雅黑" panose="020B0503020204020204" charset="-122"/>
          <a:cs typeface="+mn-cs"/>
        </a:defRPr>
      </a:lvl1pPr>
      <a:lvl2pPr marL="249555">
        <a:defRPr>
          <a:latin typeface="+mn-lt"/>
          <a:ea typeface="+mn-ea"/>
          <a:cs typeface="+mn-cs"/>
        </a:defRPr>
      </a:lvl2pPr>
      <a:lvl3pPr marL="499110">
        <a:defRPr>
          <a:latin typeface="+mn-lt"/>
          <a:ea typeface="+mn-ea"/>
          <a:cs typeface="+mn-cs"/>
        </a:defRPr>
      </a:lvl3pPr>
      <a:lvl4pPr marL="748665">
        <a:defRPr>
          <a:latin typeface="+mn-lt"/>
          <a:ea typeface="+mn-ea"/>
          <a:cs typeface="+mn-cs"/>
        </a:defRPr>
      </a:lvl4pPr>
      <a:lvl5pPr marL="998220">
        <a:defRPr>
          <a:latin typeface="+mn-lt"/>
          <a:ea typeface="+mn-ea"/>
          <a:cs typeface="+mn-cs"/>
        </a:defRPr>
      </a:lvl5pPr>
      <a:lvl6pPr marL="1247775">
        <a:defRPr>
          <a:latin typeface="+mn-lt"/>
          <a:ea typeface="+mn-ea"/>
          <a:cs typeface="+mn-cs"/>
        </a:defRPr>
      </a:lvl6pPr>
      <a:lvl7pPr marL="1497330">
        <a:defRPr>
          <a:latin typeface="+mn-lt"/>
          <a:ea typeface="+mn-ea"/>
          <a:cs typeface="+mn-cs"/>
        </a:defRPr>
      </a:lvl7pPr>
      <a:lvl8pPr marL="1746250">
        <a:defRPr>
          <a:latin typeface="+mn-lt"/>
          <a:ea typeface="+mn-ea"/>
          <a:cs typeface="+mn-cs"/>
        </a:defRPr>
      </a:lvl8pPr>
      <a:lvl9pPr marL="199580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49555">
        <a:defRPr>
          <a:latin typeface="+mn-lt"/>
          <a:ea typeface="+mn-ea"/>
          <a:cs typeface="+mn-cs"/>
        </a:defRPr>
      </a:lvl2pPr>
      <a:lvl3pPr marL="499110">
        <a:defRPr>
          <a:latin typeface="+mn-lt"/>
          <a:ea typeface="+mn-ea"/>
          <a:cs typeface="+mn-cs"/>
        </a:defRPr>
      </a:lvl3pPr>
      <a:lvl4pPr marL="748665">
        <a:defRPr>
          <a:latin typeface="+mn-lt"/>
          <a:ea typeface="+mn-ea"/>
          <a:cs typeface="+mn-cs"/>
        </a:defRPr>
      </a:lvl4pPr>
      <a:lvl5pPr marL="998220">
        <a:defRPr>
          <a:latin typeface="+mn-lt"/>
          <a:ea typeface="+mn-ea"/>
          <a:cs typeface="+mn-cs"/>
        </a:defRPr>
      </a:lvl5pPr>
      <a:lvl6pPr marL="1247775">
        <a:defRPr>
          <a:latin typeface="+mn-lt"/>
          <a:ea typeface="+mn-ea"/>
          <a:cs typeface="+mn-cs"/>
        </a:defRPr>
      </a:lvl6pPr>
      <a:lvl7pPr marL="1497330">
        <a:defRPr>
          <a:latin typeface="+mn-lt"/>
          <a:ea typeface="+mn-ea"/>
          <a:cs typeface="+mn-cs"/>
        </a:defRPr>
      </a:lvl7pPr>
      <a:lvl8pPr marL="1746250">
        <a:defRPr>
          <a:latin typeface="+mn-lt"/>
          <a:ea typeface="+mn-ea"/>
          <a:cs typeface="+mn-cs"/>
        </a:defRPr>
      </a:lvl8pPr>
      <a:lvl9pPr marL="199580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2117893" y="3630419"/>
            <a:ext cx="9220248" cy="302260"/>
          </a:xfrm>
        </p:spPr>
        <p:txBody>
          <a:bodyPr/>
          <a:p>
            <a:r>
              <a:rPr lang="zh-CN"/>
              <a:t>面向对象执行操作也有</a:t>
            </a:r>
            <a:r>
              <a:rPr lang="en-US" altLang="zh-CN"/>
              <a:t>4</a:t>
            </a:r>
            <a:r>
              <a:rPr lang="zh-CN" altLang="en-US"/>
              <a:t>种。分别为</a:t>
            </a:r>
            <a:r>
              <a:rPr lang="zh-CN" altLang="en-US">
                <a:solidFill>
                  <a:srgbClr val="3333FF"/>
                </a:solidFill>
              </a:rPr>
              <a:t>查询</a:t>
            </a:r>
            <a:r>
              <a:rPr lang="en-US" altLang="zh-CN">
                <a:solidFill>
                  <a:srgbClr val="3333FF"/>
                </a:solidFill>
              </a:rPr>
              <a:t>,新增,更新,删除</a:t>
            </a:r>
            <a:endParaRPr lang="en-US" altLang="zh-CN">
              <a:solidFill>
                <a:srgbClr val="3333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98880" y="2224405"/>
            <a:ext cx="2946400" cy="322580"/>
          </a:xfrm>
        </p:spPr>
        <p:txBody>
          <a:bodyPr/>
          <a:p>
            <a:r>
              <a:rPr lang="en-US" altLang="zh-CN"/>
              <a:t>查询</a:t>
            </a: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61080" y="584200"/>
            <a:ext cx="5069840" cy="676910"/>
          </a:xfrm>
        </p:spPr>
        <p:txBody>
          <a:bodyPr wrap="square"/>
          <a:p>
            <a:r>
              <a:rPr lang="zh-CN" altLang="en-US"/>
              <a:t>MySQLi基本操作</a:t>
            </a:r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build="p"/>
      <p:bldP spid="3" grpId="1" build="p"/>
      <p:bldP spid="2" grpId="2" build="p"/>
      <p:bldP spid="3" grpId="2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4"/>
          </p:nvPr>
        </p:nvSpPr>
        <p:spPr>
          <a:xfrm>
            <a:off x="2621280" y="2773045"/>
            <a:ext cx="7833995" cy="605155"/>
          </a:xfrm>
        </p:spPr>
        <p:txBody>
          <a:bodyPr wrap="square"/>
          <a:p>
            <a:r>
              <a:rPr lang="zh-CN" altLang="en-US">
                <a:solidFill>
                  <a:srgbClr val="3333FF"/>
                </a:solidFill>
              </a:rPr>
              <a:t>//查询</a:t>
            </a:r>
            <a:endParaRPr lang="zh-CN" altLang="en-US">
              <a:solidFill>
                <a:srgbClr val="3333FF"/>
              </a:solidFill>
            </a:endParaRPr>
          </a:p>
          <a:p>
            <a:r>
              <a:rPr lang="zh-CN" altLang="en-US"/>
              <a:t>$result  = </a:t>
            </a:r>
            <a:r>
              <a:rPr lang="zh-CN" altLang="en-US">
                <a:solidFill>
                  <a:srgbClr val="FF0000"/>
                </a:solidFill>
              </a:rPr>
              <a:t>$link</a:t>
            </a:r>
            <a:r>
              <a:rPr lang="zh-CN" altLang="en-US"/>
              <a:t>-&gt;</a:t>
            </a:r>
            <a:r>
              <a:rPr lang="zh-CN" altLang="en-US">
                <a:solidFill>
                  <a:srgbClr val="3333FF"/>
                </a:solidFill>
              </a:rPr>
              <a:t>query</a:t>
            </a:r>
            <a:r>
              <a:rPr lang="zh-CN" altLang="en-US"/>
              <a:t>('select * from user') </a:t>
            </a:r>
            <a:r>
              <a:rPr lang="en-US" altLang="zh-CN"/>
              <a:t>;</a:t>
            </a:r>
            <a:endParaRPr lang="en-US" altLang="zh-CN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1405255" y="1432560"/>
            <a:ext cx="2464435" cy="322580"/>
          </a:xfrm>
        </p:spPr>
        <p:txBody>
          <a:bodyPr/>
          <a:p>
            <a:r>
              <a:rPr lang="zh-CN" altLang="zh-CN"/>
              <a:t>查询</a:t>
            </a:r>
            <a:endParaRPr lang="zh-CN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14"/>
          </p:nvPr>
        </p:nvSpPr>
        <p:spPr>
          <a:xfrm>
            <a:off x="2621280" y="4364355"/>
            <a:ext cx="7030085" cy="605155"/>
          </a:xfrm>
        </p:spPr>
        <p:txBody>
          <a:bodyPr/>
          <a:p>
            <a:r>
              <a:rPr lang="zh-CN" altLang="en-US">
                <a:solidFill>
                  <a:srgbClr val="3333FF"/>
                </a:solidFill>
              </a:rPr>
              <a:t>//取得结果集中行的数目 </a:t>
            </a:r>
            <a:endParaRPr lang="zh-CN" altLang="en-US">
              <a:solidFill>
                <a:srgbClr val="3333FF"/>
              </a:solidFill>
            </a:endParaRPr>
          </a:p>
          <a:p>
            <a:r>
              <a:rPr lang="zh-CN" altLang="en-US"/>
              <a:t>$num_rows  =  </a:t>
            </a:r>
            <a:r>
              <a:rPr lang="zh-CN" altLang="en-US">
                <a:solidFill>
                  <a:srgbClr val="FF0000"/>
                </a:solidFill>
              </a:rPr>
              <a:t>$result</a:t>
            </a:r>
            <a:r>
              <a:rPr lang="zh-CN" altLang="en-US"/>
              <a:t>-&gt;</a:t>
            </a:r>
            <a:r>
              <a:rPr lang="zh-CN" altLang="en-US">
                <a:solidFill>
                  <a:srgbClr val="3333FF"/>
                </a:solidFill>
              </a:rPr>
              <a:t>num_rows</a:t>
            </a:r>
            <a:r>
              <a:rPr lang="zh-CN" altLang="en-US"/>
              <a:t> .'&lt;br/&gt;';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build="p"/>
      <p:bldP spid="8" grpId="1" build="p"/>
      <p:bldP spid="4" grpId="1" build="p"/>
      <p:bldP spid="2" grpId="2" build="p"/>
      <p:bldP spid="8" grpId="2" build="p"/>
      <p:bldP spid="4" grpId="2" build="p"/>
      <p:bldP spid="2" grpId="3" build="p"/>
      <p:bldP spid="8" grpId="3" build="p"/>
      <p:bldP spid="4" grpId="3" build="p"/>
      <p:bldP spid="2" grpId="4" build="p"/>
      <p:bldP spid="8" grpId="4" build="p"/>
      <p:bldP spid="4" grpId="4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5" name="副标题 4"/>
          <p:cNvSpPr>
            <a:spLocks noGrp="1"/>
          </p:cNvSpPr>
          <p:nvPr>
            <p:ph type="subTitle" idx="4"/>
          </p:nvPr>
        </p:nvSpPr>
        <p:spPr>
          <a:xfrm>
            <a:off x="2621280" y="2792095"/>
            <a:ext cx="6950075" cy="605155"/>
          </a:xfrm>
        </p:spPr>
        <p:txBody>
          <a:bodyPr/>
          <a:p>
            <a:r>
              <a:rPr lang="zh-CN" altLang="en-US"/>
              <a:t>$insert_sql ="</a:t>
            </a:r>
            <a:r>
              <a:rPr lang="zh-CN" altLang="en-US">
                <a:solidFill>
                  <a:srgbClr val="3333FF"/>
                </a:solidFill>
              </a:rPr>
              <a:t>insert into</a:t>
            </a:r>
            <a:r>
              <a:rPr lang="zh-CN" altLang="en-US"/>
              <a:t> user(name,gender,age) </a:t>
            </a:r>
            <a:r>
              <a:rPr lang="zh-CN" altLang="en-US">
                <a:solidFill>
                  <a:srgbClr val="3333FF"/>
                </a:solidFill>
              </a:rPr>
              <a:t>values</a:t>
            </a:r>
            <a:r>
              <a:rPr lang="zh-CN" altLang="en-US"/>
              <a:t>(</a:t>
            </a:r>
            <a:endParaRPr lang="zh-CN" altLang="en-US"/>
          </a:p>
          <a:p>
            <a:r>
              <a:rPr lang="en-US" altLang="zh-CN"/>
              <a:t>'xiaoming'</a:t>
            </a:r>
            <a:r>
              <a:rPr lang="zh-CN" altLang="en-US"/>
              <a:t>, 1, 22 </a:t>
            </a:r>
            <a:r>
              <a:rPr lang="en-US" altLang="zh-CN"/>
              <a:t>) </a:t>
            </a:r>
            <a:r>
              <a:rPr lang="zh-CN" altLang="en-US" sz="1960">
                <a:sym typeface="+mn-ea"/>
              </a:rPr>
              <a:t>"</a:t>
            </a:r>
            <a:r>
              <a:rPr lang="zh-CN" altLang="en-US"/>
              <a:t>;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405255" y="1432560"/>
            <a:ext cx="2464435" cy="322580"/>
          </a:xfrm>
        </p:spPr>
        <p:txBody>
          <a:bodyPr/>
          <a:p>
            <a:r>
              <a:rPr lang="zh-CN" altLang="en-US"/>
              <a:t>新增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4"/>
          </p:nvPr>
        </p:nvSpPr>
        <p:spPr>
          <a:xfrm>
            <a:off x="2621280" y="4516755"/>
            <a:ext cx="7030085" cy="302260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</a:rPr>
              <a:t>$link</a:t>
            </a:r>
            <a:r>
              <a:rPr lang="zh-CN" altLang="en-US"/>
              <a:t>-&gt;</a:t>
            </a:r>
            <a:r>
              <a:rPr lang="zh-CN" altLang="en-US">
                <a:solidFill>
                  <a:srgbClr val="3333FF"/>
                </a:solidFill>
              </a:rPr>
              <a:t>query</a:t>
            </a:r>
            <a:r>
              <a:rPr lang="zh-CN" altLang="en-US"/>
              <a:t>($insert_sql);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  <p:bldP spid="6" grpId="1" build="p"/>
      <p:bldP spid="3" grpId="1" build="p"/>
      <p:bldP spid="5" grpId="2" build="p"/>
      <p:bldP spid="6" grpId="2" build="p"/>
      <p:bldP spid="3" grpId="2" build="p"/>
      <p:bldP spid="5" grpId="3" build="p"/>
      <p:bldP spid="6" grpId="3" build="p"/>
      <p:bldP spid="3" grpId="3" build="p"/>
      <p:bldP spid="5" grpId="4" build="p"/>
      <p:bldP spid="6" grpId="4" build="p"/>
      <p:bldP spid="3" grpId="4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5" name="副标题 4"/>
          <p:cNvSpPr>
            <a:spLocks noGrp="1"/>
          </p:cNvSpPr>
          <p:nvPr>
            <p:ph type="subTitle" idx="4"/>
          </p:nvPr>
        </p:nvSpPr>
        <p:spPr>
          <a:xfrm>
            <a:off x="2621280" y="2792095"/>
            <a:ext cx="6950075" cy="302260"/>
          </a:xfrm>
        </p:spPr>
        <p:txBody>
          <a:bodyPr/>
          <a:p>
            <a:r>
              <a:rPr lang="zh-CN" altLang="en-US"/>
              <a:t>$insert_sql ="</a:t>
            </a:r>
            <a:r>
              <a:rPr lang="zh-CN" altLang="en-US">
                <a:solidFill>
                  <a:srgbClr val="3333FF"/>
                </a:solidFill>
              </a:rPr>
              <a:t>update</a:t>
            </a:r>
            <a:r>
              <a:rPr lang="zh-CN" altLang="en-US"/>
              <a:t> user </a:t>
            </a:r>
            <a:r>
              <a:rPr lang="zh-CN" altLang="en-US">
                <a:solidFill>
                  <a:srgbClr val="3333FF"/>
                </a:solidFill>
              </a:rPr>
              <a:t>set</a:t>
            </a:r>
            <a:r>
              <a:rPr lang="zh-CN" altLang="en-US"/>
              <a:t> name = '%s' </a:t>
            </a:r>
            <a:r>
              <a:rPr lang="zh-CN" altLang="en-US">
                <a:solidFill>
                  <a:srgbClr val="3333FF"/>
                </a:solidFill>
              </a:rPr>
              <a:t>where</a:t>
            </a:r>
            <a:r>
              <a:rPr lang="zh-CN" altLang="en-US"/>
              <a:t> id = </a:t>
            </a:r>
            <a:r>
              <a:rPr lang="en-US" altLang="zh-CN"/>
              <a:t>5</a:t>
            </a:r>
            <a:r>
              <a:rPr lang="zh-CN" altLang="en-US" sz="1960">
                <a:sym typeface="+mn-ea"/>
              </a:rPr>
              <a:t>"</a:t>
            </a:r>
            <a:r>
              <a:rPr lang="zh-CN" altLang="en-US"/>
              <a:t>;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405255" y="1432560"/>
            <a:ext cx="2464435" cy="322580"/>
          </a:xfrm>
        </p:spPr>
        <p:txBody>
          <a:bodyPr/>
          <a:p>
            <a:r>
              <a:rPr lang="zh-CN" altLang="en-US"/>
              <a:t>更新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4"/>
          </p:nvPr>
        </p:nvSpPr>
        <p:spPr>
          <a:xfrm>
            <a:off x="2621280" y="4516755"/>
            <a:ext cx="7030085" cy="302260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</a:rPr>
              <a:t>$link</a:t>
            </a:r>
            <a:r>
              <a:rPr lang="zh-CN" altLang="en-US"/>
              <a:t>-&gt;</a:t>
            </a:r>
            <a:r>
              <a:rPr lang="zh-CN" altLang="en-US">
                <a:solidFill>
                  <a:srgbClr val="3333FF"/>
                </a:solidFill>
              </a:rPr>
              <a:t>query</a:t>
            </a:r>
            <a:r>
              <a:rPr lang="zh-CN" altLang="en-US"/>
              <a:t>($insert_sql);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  <p:bldP spid="6" grpId="1" build="p"/>
      <p:bldP spid="3" grpId="1" build="p"/>
      <p:bldP spid="5" grpId="2" build="p"/>
      <p:bldP spid="6" grpId="2" build="p"/>
      <p:bldP spid="3" grpId="2" build="p"/>
      <p:bldP spid="5" grpId="3" build="p"/>
      <p:bldP spid="6" grpId="3" build="p"/>
      <p:bldP spid="3" grpId="3" build="p"/>
      <p:bldP spid="5" grpId="4" build="p"/>
      <p:bldP spid="6" grpId="4" build="p"/>
      <p:bldP spid="3" grpId="4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5" name="副标题 4"/>
          <p:cNvSpPr>
            <a:spLocks noGrp="1"/>
          </p:cNvSpPr>
          <p:nvPr>
            <p:ph type="subTitle" idx="4"/>
          </p:nvPr>
        </p:nvSpPr>
        <p:spPr>
          <a:xfrm>
            <a:off x="2621280" y="2792095"/>
            <a:ext cx="6950075" cy="302260"/>
          </a:xfrm>
        </p:spPr>
        <p:txBody>
          <a:bodyPr/>
          <a:p>
            <a:r>
              <a:rPr lang="zh-CN" altLang="en-US"/>
              <a:t>$insert_sql ="</a:t>
            </a:r>
            <a:r>
              <a:rPr>
                <a:solidFill>
                  <a:srgbClr val="3333FF"/>
                </a:solidFill>
              </a:rPr>
              <a:t>delete</a:t>
            </a:r>
            <a:r>
              <a:t> </a:t>
            </a:r>
            <a:r>
              <a:rPr>
                <a:solidFill>
                  <a:srgbClr val="3333FF"/>
                </a:solidFill>
              </a:rPr>
              <a:t>from</a:t>
            </a:r>
            <a:r>
              <a:t> user </a:t>
            </a:r>
            <a:r>
              <a:rPr>
                <a:solidFill>
                  <a:srgbClr val="3333FF"/>
                </a:solidFill>
              </a:rPr>
              <a:t>where</a:t>
            </a:r>
            <a:r>
              <a:t> id = %d </a:t>
            </a:r>
            <a:r>
              <a:rPr lang="zh-CN" altLang="en-US" sz="1960">
                <a:sym typeface="+mn-ea"/>
              </a:rPr>
              <a:t>"</a:t>
            </a:r>
            <a:r>
              <a:rPr lang="zh-CN" altLang="en-US"/>
              <a:t>;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405255" y="1432560"/>
            <a:ext cx="2464435" cy="322580"/>
          </a:xfrm>
        </p:spPr>
        <p:txBody>
          <a:bodyPr/>
          <a:p>
            <a:r>
              <a:rPr lang="zh-CN" altLang="en-US"/>
              <a:t>删除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4"/>
          </p:nvPr>
        </p:nvSpPr>
        <p:spPr>
          <a:xfrm>
            <a:off x="2621280" y="4516755"/>
            <a:ext cx="7030085" cy="302260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</a:rPr>
              <a:t>$link</a:t>
            </a:r>
            <a:r>
              <a:rPr lang="zh-CN" altLang="en-US"/>
              <a:t>-&gt;</a:t>
            </a:r>
            <a:r>
              <a:rPr lang="zh-CN" altLang="en-US">
                <a:solidFill>
                  <a:srgbClr val="3333FF"/>
                </a:solidFill>
              </a:rPr>
              <a:t>query</a:t>
            </a:r>
            <a:r>
              <a:rPr lang="zh-CN" altLang="en-US"/>
              <a:t>($insert_sql);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  <p:bldP spid="6" grpId="1" build="p"/>
      <p:bldP spid="3" grpId="1" build="p"/>
      <p:bldP spid="5" grpId="2" build="p"/>
      <p:bldP spid="6" grpId="2" build="p"/>
      <p:bldP spid="3" grpId="2" build="p"/>
      <p:bldP spid="5" grpId="3" build="p"/>
      <p:bldP spid="6" grpId="3" build="p"/>
      <p:bldP spid="3" grpId="3" build="p"/>
      <p:bldP spid="5" grpId="4" build="p"/>
      <p:bldP spid="6" grpId="4" build="p"/>
      <p:bldP spid="3" grpId="4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WPS 演示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PMingLiU</vt:lpstr>
      <vt:lpstr>微软雅黑</vt:lpstr>
      <vt:lpstr>Arial Unicode MS</vt:lpstr>
      <vt:lpstr>Calibri</vt:lpstr>
      <vt:lpstr>Office Theme</vt:lpstr>
      <vt:lpstr>MySQLi基本操作2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⼀一、什什么是客户端？</dc:title>
  <dc:creator/>
  <cp:lastModifiedBy>Administrator</cp:lastModifiedBy>
  <cp:revision>472</cp:revision>
  <dcterms:created xsi:type="dcterms:W3CDTF">2017-12-16T06:24:00Z</dcterms:created>
  <dcterms:modified xsi:type="dcterms:W3CDTF">2018-02-10T02:43:33Z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2017-12-16T00:00:00Z</vt:filetime>
  </property>
  <property fmtid="{D5CDD505-2E9C-101B-9397-08002B2CF9AE}" pid="3" name="KSOProductBuildVer">
    <vt:lpwstr>2052-10.1.0.6690</vt:lpwstr>
  </property>
</Properties>
</file>