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</p:sldIdLst>
  <p:sldSz cx="12192000" cy="6858000"/>
  <p:notesSz cx="20104100" cy="125666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1485"/>
        <p:guide pos="12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6305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1387671" y="0"/>
            <a:ext cx="8711777" cy="6305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282055" y="1570831"/>
            <a:ext cx="7539989" cy="424124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2010410" y="6047700"/>
            <a:ext cx="16083280" cy="494811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1936136"/>
            <a:ext cx="8711777" cy="6305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11387671" y="11936136"/>
            <a:ext cx="8711777" cy="6305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sz="half" idx="2" hasCustomPrompt="1"/>
          </p:nvPr>
        </p:nvSpPr>
        <p:spPr>
          <a:xfrm>
            <a:off x="2117893" y="3107814"/>
            <a:ext cx="9220248" cy="2116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t>内容</a:t>
            </a:r>
          </a:p>
          <a:p/>
          <a:p/>
          <a:p/>
          <a:p/>
          <a:p/>
          <a:p/>
        </p:txBody>
      </p:sp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1198880" y="1882140"/>
            <a:ext cx="2946400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题目1</a:t>
            </a:r>
            <a:endParaRPr>
              <a:sym typeface="+mn-ea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4045832" y="584162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sz="half" idx="2" hasCustomPrompt="1"/>
          </p:nvPr>
        </p:nvSpPr>
        <p:spPr>
          <a:xfrm>
            <a:off x="2221398" y="2975734"/>
            <a:ext cx="9220248" cy="2116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t>内容</a:t>
            </a:r>
          </a:p>
          <a:p/>
          <a:p/>
          <a:p/>
          <a:p/>
          <a:p/>
          <a:p/>
        </p:txBody>
      </p:sp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1485900" y="1948180"/>
            <a:ext cx="2946400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题目1</a:t>
            </a:r>
            <a:endParaRPr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sz="half" idx="2" hasCustomPrompt="1"/>
          </p:nvPr>
        </p:nvSpPr>
        <p:spPr>
          <a:xfrm>
            <a:off x="3534410" y="2369820"/>
            <a:ext cx="5819140" cy="211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t>内容</a:t>
            </a:r>
          </a:p>
          <a:p/>
          <a:p/>
          <a:p/>
          <a:p/>
          <a:p/>
          <a:p/>
        </p:txBody>
      </p:sp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2128520" y="1214120"/>
            <a:ext cx="1405890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图示</a:t>
            </a:r>
            <a:endParaRPr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subTitle" idx="4" hasCustomPrompt="1"/>
          </p:nvPr>
        </p:nvSpPr>
        <p:spPr>
          <a:xfrm>
            <a:off x="2621280" y="2411730"/>
            <a:ext cx="6950075" cy="907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t>回答1</a:t>
            </a:r>
          </a:p>
          <a:p/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1405255" y="1432560"/>
            <a:ext cx="2464435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题目1</a:t>
            </a:r>
            <a:endParaRPr>
              <a:sym typeface="+mn-ea"/>
            </a:endParaRPr>
          </a:p>
        </p:txBody>
      </p:sp>
      <p:sp>
        <p:nvSpPr>
          <p:cNvPr id="11" name="Holder 3"/>
          <p:cNvSpPr>
            <a:spLocks noGrp="1"/>
          </p:cNvSpPr>
          <p:nvPr>
            <p:ph type="body" idx="13" hasCustomPrompt="1"/>
          </p:nvPr>
        </p:nvSpPr>
        <p:spPr>
          <a:xfrm>
            <a:off x="1405255" y="3681730"/>
            <a:ext cx="2464435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</a:t>
            </a:r>
            <a:r>
              <a:rPr lang="en-US">
                <a:sym typeface="+mn-ea"/>
              </a:rPr>
              <a:t>2</a:t>
            </a:r>
            <a:endParaRPr lang="en-US"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4" hasCustomPrompt="1"/>
          </p:nvPr>
        </p:nvSpPr>
        <p:spPr>
          <a:xfrm>
            <a:off x="2621280" y="4516755"/>
            <a:ext cx="7030085" cy="907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回答2</a:t>
            </a:r>
            <a:endParaRPr>
              <a:sym typeface="+mn-ea"/>
            </a:endParaRPr>
          </a:p>
          <a:p/>
          <a:p/>
        </p:txBody>
      </p:sp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4045832" y="518122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 hasCustomPrompt="1"/>
          </p:nvPr>
        </p:nvSpPr>
        <p:spPr>
          <a:xfrm>
            <a:off x="1749471" y="1193479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文本1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type="body" idx="13" hasCustomPrompt="1"/>
          </p:nvPr>
        </p:nvSpPr>
        <p:spPr>
          <a:xfrm>
            <a:off x="3152360" y="1890715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图片1</a:t>
            </a:r>
          </a:p>
        </p:txBody>
      </p:sp>
      <p:sp>
        <p:nvSpPr>
          <p:cNvPr id="8" name="Holder 3"/>
          <p:cNvSpPr>
            <a:spLocks noGrp="1"/>
          </p:cNvSpPr>
          <p:nvPr>
            <p:ph type="body" idx="23" hasCustomPrompt="1"/>
          </p:nvPr>
        </p:nvSpPr>
        <p:spPr>
          <a:xfrm>
            <a:off x="1749471" y="2500623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文本2</a:t>
            </a:r>
            <a:endParaRPr>
              <a:sym typeface="+mn-ea"/>
            </a:endParaRPr>
          </a:p>
        </p:txBody>
      </p:sp>
      <p:sp>
        <p:nvSpPr>
          <p:cNvPr id="10" name="Holder 3"/>
          <p:cNvSpPr>
            <a:spLocks noGrp="1"/>
          </p:cNvSpPr>
          <p:nvPr>
            <p:ph type="body" idx="14" hasCustomPrompt="1"/>
          </p:nvPr>
        </p:nvSpPr>
        <p:spPr>
          <a:xfrm>
            <a:off x="3152360" y="3118155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图片2</a:t>
            </a:r>
          </a:p>
        </p:txBody>
      </p:sp>
      <p:sp>
        <p:nvSpPr>
          <p:cNvPr id="11" name="Holder 3"/>
          <p:cNvSpPr>
            <a:spLocks noGrp="1"/>
          </p:cNvSpPr>
          <p:nvPr>
            <p:ph type="body" idx="15" hasCustomPrompt="1"/>
          </p:nvPr>
        </p:nvSpPr>
        <p:spPr>
          <a:xfrm>
            <a:off x="1749471" y="3735687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文本3</a:t>
            </a:r>
            <a:endParaRPr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6" hasCustomPrompt="1"/>
          </p:nvPr>
        </p:nvSpPr>
        <p:spPr>
          <a:xfrm>
            <a:off x="3152360" y="4348714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图片3</a:t>
            </a:r>
          </a:p>
        </p:txBody>
      </p:sp>
      <p:sp>
        <p:nvSpPr>
          <p:cNvPr id="13" name="Holder 3"/>
          <p:cNvSpPr>
            <a:spLocks noGrp="1"/>
          </p:cNvSpPr>
          <p:nvPr>
            <p:ph type="body" idx="17" hasCustomPrompt="1"/>
          </p:nvPr>
        </p:nvSpPr>
        <p:spPr>
          <a:xfrm>
            <a:off x="1723285" y="4961394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文本4</a:t>
            </a:r>
            <a:endParaRPr>
              <a:sym typeface="+mn-ea"/>
            </a:endParaRPr>
          </a:p>
        </p:txBody>
      </p:sp>
      <p:sp>
        <p:nvSpPr>
          <p:cNvPr id="14" name="Holder 3"/>
          <p:cNvSpPr>
            <a:spLocks noGrp="1"/>
          </p:cNvSpPr>
          <p:nvPr>
            <p:ph type="body" idx="18" hasCustomPrompt="1"/>
          </p:nvPr>
        </p:nvSpPr>
        <p:spPr>
          <a:xfrm>
            <a:off x="3152360" y="5546698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图片4</a:t>
            </a:r>
          </a:p>
        </p:txBody>
      </p:sp>
      <p:sp>
        <p:nvSpPr>
          <p:cNvPr id="9" name="Holder 2"/>
          <p:cNvSpPr>
            <a:spLocks noGrp="1"/>
          </p:cNvSpPr>
          <p:nvPr>
            <p:ph type="title" hasCustomPrompt="1"/>
          </p:nvPr>
        </p:nvSpPr>
        <p:spPr>
          <a:xfrm>
            <a:off x="4046467" y="329527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10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14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type="body" idx="13" hasCustomPrompt="1"/>
          </p:nvPr>
        </p:nvSpPr>
        <p:spPr>
          <a:xfrm>
            <a:off x="3413626" y="2202350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文本1</a:t>
            </a:r>
            <a:endParaRPr>
              <a:sym typeface="+mn-ea"/>
            </a:endParaRPr>
          </a:p>
        </p:txBody>
      </p:sp>
      <p:sp>
        <p:nvSpPr>
          <p:cNvPr id="9" name="Holder 3"/>
          <p:cNvSpPr>
            <a:spLocks noGrp="1"/>
          </p:cNvSpPr>
          <p:nvPr>
            <p:ph type="body" idx="23" hasCustomPrompt="1"/>
          </p:nvPr>
        </p:nvSpPr>
        <p:spPr>
          <a:xfrm>
            <a:off x="3413626" y="3082115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文本2</a:t>
            </a:r>
            <a:endParaRPr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4" hasCustomPrompt="1"/>
          </p:nvPr>
        </p:nvSpPr>
        <p:spPr>
          <a:xfrm>
            <a:off x="3413626" y="4080678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文本3</a:t>
            </a:r>
            <a:endParaRPr>
              <a:sym typeface="+mn-ea"/>
            </a:endParaRPr>
          </a:p>
        </p:txBody>
      </p:sp>
      <p:sp>
        <p:nvSpPr>
          <p:cNvPr id="13" name="Holder 3"/>
          <p:cNvSpPr>
            <a:spLocks noGrp="1"/>
          </p:cNvSpPr>
          <p:nvPr>
            <p:ph type="body" idx="15" hasCustomPrompt="1"/>
          </p:nvPr>
        </p:nvSpPr>
        <p:spPr>
          <a:xfrm>
            <a:off x="3413626" y="5077831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文本4</a:t>
            </a:r>
            <a:endParaRPr>
              <a:sym typeface="+mn-ea"/>
            </a:endParaRPr>
          </a:p>
        </p:txBody>
      </p:sp>
      <p:sp>
        <p:nvSpPr>
          <p:cNvPr id="5" name="Holder 3"/>
          <p:cNvSpPr>
            <a:spLocks noGrp="1"/>
          </p:cNvSpPr>
          <p:nvPr>
            <p:ph type="body" idx="1" hasCustomPrompt="1"/>
          </p:nvPr>
        </p:nvSpPr>
        <p:spPr>
          <a:xfrm>
            <a:off x="2051423" y="1391401"/>
            <a:ext cx="1362069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副标题</a:t>
            </a:r>
            <a:endParaRPr>
              <a:sym typeface="+mn-ea"/>
            </a:endParaRPr>
          </a:p>
        </p:txBody>
      </p:sp>
      <p:sp>
        <p:nvSpPr>
          <p:cNvPr id="8" name="Holder 2"/>
          <p:cNvSpPr>
            <a:spLocks noGrp="1"/>
          </p:cNvSpPr>
          <p:nvPr>
            <p:ph type="title" hasCustomPrompt="1"/>
          </p:nvPr>
        </p:nvSpPr>
        <p:spPr>
          <a:xfrm>
            <a:off x="4046467" y="329527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type="body" idx="13" hasCustomPrompt="1"/>
          </p:nvPr>
        </p:nvSpPr>
        <p:spPr>
          <a:xfrm>
            <a:off x="3073901" y="2486195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文本1</a:t>
            </a:r>
            <a:endParaRPr>
              <a:sym typeface="+mn-ea"/>
            </a:endParaRPr>
          </a:p>
        </p:txBody>
      </p:sp>
      <p:sp>
        <p:nvSpPr>
          <p:cNvPr id="9" name="Holder 3"/>
          <p:cNvSpPr>
            <a:spLocks noGrp="1"/>
          </p:cNvSpPr>
          <p:nvPr>
            <p:ph type="body" idx="23" hasCustomPrompt="1"/>
          </p:nvPr>
        </p:nvSpPr>
        <p:spPr>
          <a:xfrm>
            <a:off x="3073901" y="3672665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文本2</a:t>
            </a:r>
            <a:endParaRPr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4" hasCustomPrompt="1"/>
          </p:nvPr>
        </p:nvSpPr>
        <p:spPr>
          <a:xfrm>
            <a:off x="3073901" y="4793783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文本3</a:t>
            </a:r>
            <a:endParaRPr>
              <a:sym typeface="+mn-ea"/>
            </a:endParaRPr>
          </a:p>
        </p:txBody>
      </p:sp>
      <p:sp>
        <p:nvSpPr>
          <p:cNvPr id="5" name="Holder 3"/>
          <p:cNvSpPr>
            <a:spLocks noGrp="1"/>
          </p:cNvSpPr>
          <p:nvPr>
            <p:ph type="body" idx="1" hasCustomPrompt="1"/>
          </p:nvPr>
        </p:nvSpPr>
        <p:spPr>
          <a:xfrm>
            <a:off x="1711698" y="1476491"/>
            <a:ext cx="1362069" cy="336550"/>
          </a:xfrm>
        </p:spPr>
        <p:txBody>
          <a:bodyPr wrap="square" lIns="0" tIns="0" rIns="0" bIns="0"/>
          <a:lstStyle>
            <a:lvl1pPr>
              <a:defRPr sz="2185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副标题</a:t>
            </a:r>
            <a:endParaRPr>
              <a:sym typeface="+mn-ea"/>
            </a:endParaRPr>
          </a:p>
        </p:txBody>
      </p:sp>
      <p:sp>
        <p:nvSpPr>
          <p:cNvPr id="8" name="Holder 2"/>
          <p:cNvSpPr>
            <a:spLocks noGrp="1"/>
          </p:cNvSpPr>
          <p:nvPr>
            <p:ph type="title" hasCustomPrompt="1"/>
          </p:nvPr>
        </p:nvSpPr>
        <p:spPr>
          <a:xfrm>
            <a:off x="4046467" y="329527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45832" y="621640"/>
            <a:ext cx="4100334" cy="494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20" b="0" i="0">
                <a:solidFill>
                  <a:srgbClr val="B51700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标题</a:t>
            </a:r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49082" y="2202209"/>
            <a:ext cx="8693066" cy="1595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ss</a:t>
            </a:r>
          </a:p>
          <a:p/>
          <a:p/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grpId="0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>
        <a:defRPr sz="4800"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0">
        <a:defRPr sz="1965">
          <a:latin typeface="微软雅黑" panose="020B0503020204020204" charset="-122"/>
          <a:ea typeface="微软雅黑" panose="020B0503020204020204" charset="-122"/>
          <a:cs typeface="+mn-cs"/>
        </a:defRPr>
      </a:lvl1pPr>
      <a:lvl2pPr marL="249555">
        <a:defRPr>
          <a:latin typeface="+mn-lt"/>
          <a:ea typeface="+mn-ea"/>
          <a:cs typeface="+mn-cs"/>
        </a:defRPr>
      </a:lvl2pPr>
      <a:lvl3pPr marL="499110">
        <a:defRPr>
          <a:latin typeface="+mn-lt"/>
          <a:ea typeface="+mn-ea"/>
          <a:cs typeface="+mn-cs"/>
        </a:defRPr>
      </a:lvl3pPr>
      <a:lvl4pPr marL="748665">
        <a:defRPr>
          <a:latin typeface="+mn-lt"/>
          <a:ea typeface="+mn-ea"/>
          <a:cs typeface="+mn-cs"/>
        </a:defRPr>
      </a:lvl4pPr>
      <a:lvl5pPr marL="998220">
        <a:defRPr>
          <a:latin typeface="+mn-lt"/>
          <a:ea typeface="+mn-ea"/>
          <a:cs typeface="+mn-cs"/>
        </a:defRPr>
      </a:lvl5pPr>
      <a:lvl6pPr marL="1247775">
        <a:defRPr>
          <a:latin typeface="+mn-lt"/>
          <a:ea typeface="+mn-ea"/>
          <a:cs typeface="+mn-cs"/>
        </a:defRPr>
      </a:lvl6pPr>
      <a:lvl7pPr marL="1497330">
        <a:defRPr>
          <a:latin typeface="+mn-lt"/>
          <a:ea typeface="+mn-ea"/>
          <a:cs typeface="+mn-cs"/>
        </a:defRPr>
      </a:lvl7pPr>
      <a:lvl8pPr marL="1746250">
        <a:defRPr>
          <a:latin typeface="+mn-lt"/>
          <a:ea typeface="+mn-ea"/>
          <a:cs typeface="+mn-cs"/>
        </a:defRPr>
      </a:lvl8pPr>
      <a:lvl9pPr marL="199580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49555">
        <a:defRPr>
          <a:latin typeface="+mn-lt"/>
          <a:ea typeface="+mn-ea"/>
          <a:cs typeface="+mn-cs"/>
        </a:defRPr>
      </a:lvl2pPr>
      <a:lvl3pPr marL="499110">
        <a:defRPr>
          <a:latin typeface="+mn-lt"/>
          <a:ea typeface="+mn-ea"/>
          <a:cs typeface="+mn-cs"/>
        </a:defRPr>
      </a:lvl3pPr>
      <a:lvl4pPr marL="748665">
        <a:defRPr>
          <a:latin typeface="+mn-lt"/>
          <a:ea typeface="+mn-ea"/>
          <a:cs typeface="+mn-cs"/>
        </a:defRPr>
      </a:lvl4pPr>
      <a:lvl5pPr marL="998220">
        <a:defRPr>
          <a:latin typeface="+mn-lt"/>
          <a:ea typeface="+mn-ea"/>
          <a:cs typeface="+mn-cs"/>
        </a:defRPr>
      </a:lvl5pPr>
      <a:lvl6pPr marL="1247775">
        <a:defRPr>
          <a:latin typeface="+mn-lt"/>
          <a:ea typeface="+mn-ea"/>
          <a:cs typeface="+mn-cs"/>
        </a:defRPr>
      </a:lvl6pPr>
      <a:lvl7pPr marL="1497330">
        <a:defRPr>
          <a:latin typeface="+mn-lt"/>
          <a:ea typeface="+mn-ea"/>
          <a:cs typeface="+mn-cs"/>
        </a:defRPr>
      </a:lvl7pPr>
      <a:lvl8pPr marL="1746250">
        <a:defRPr>
          <a:latin typeface="+mn-lt"/>
          <a:ea typeface="+mn-ea"/>
          <a:cs typeface="+mn-cs"/>
        </a:defRPr>
      </a:lvl8pPr>
      <a:lvl9pPr marL="1995805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2117893" y="3630419"/>
            <a:ext cx="9220248" cy="906145"/>
          </a:xfrm>
        </p:spPr>
        <p:txBody>
          <a:bodyPr/>
          <a:p>
            <a:r>
              <a:rPr lang="zh-CN">
                <a:solidFill>
                  <a:schemeClr val="tx1"/>
                </a:solidFill>
              </a:rPr>
              <a:t>执行</a:t>
            </a:r>
            <a:r>
              <a:rPr lang="zh-CN" altLang="en-US" sz="1960">
                <a:solidFill>
                  <a:srgbClr val="3333FF"/>
                </a:solidFill>
                <a:sym typeface="+mn-ea"/>
              </a:rPr>
              <a:t>$mysqli</a:t>
            </a:r>
            <a:r>
              <a:rPr lang="zh-CN" altLang="en-US" sz="1960">
                <a:sym typeface="+mn-ea"/>
              </a:rPr>
              <a:t>-&gt;</a:t>
            </a:r>
            <a:r>
              <a:rPr lang="zh-CN" altLang="en-US" sz="1960">
                <a:solidFill>
                  <a:srgbClr val="FF0000"/>
                </a:solidFill>
                <a:sym typeface="+mn-ea"/>
              </a:rPr>
              <a:t>query</a:t>
            </a:r>
            <a:r>
              <a:rPr lang="zh-CN" altLang="en-US" sz="1960">
                <a:sym typeface="+mn-ea"/>
              </a:rPr>
              <a:t>('SELECT * FROM users');</a:t>
            </a:r>
            <a:endParaRPr lang="zh-CN" altLang="en-US" sz="1960">
              <a:sym typeface="+mn-ea"/>
            </a:endParaRPr>
          </a:p>
          <a:p>
            <a:r>
              <a:rPr lang="zh-CN" altLang="en-US" sz="1960">
                <a:sym typeface="+mn-ea"/>
              </a:rPr>
              <a:t>返回一个结果集。</a:t>
            </a:r>
            <a:endParaRPr lang="zh-CN" altLang="en-US" sz="1960">
              <a:sym typeface="+mn-ea"/>
            </a:endParaRPr>
          </a:p>
          <a:p>
            <a:r>
              <a:rPr lang="zh-CN">
                <a:solidFill>
                  <a:schemeClr val="tx1"/>
                </a:solidFill>
              </a:rPr>
              <a:t>想要从结果集中取出数据，可以用</a:t>
            </a:r>
            <a:r>
              <a:rPr lang="zh-CN">
                <a:solidFill>
                  <a:srgbClr val="FF0000"/>
                </a:solidFill>
              </a:rPr>
              <a:t>$mysqli_result</a:t>
            </a:r>
            <a:r>
              <a:rPr lang="en-US" altLang="zh-CN">
                <a:solidFill>
                  <a:srgbClr val="FF0000"/>
                </a:solidFill>
              </a:rPr>
              <a:t>-&gt;</a:t>
            </a:r>
            <a:r>
              <a:rPr lang="zh-CN" altLang="en-US">
                <a:solidFill>
                  <a:schemeClr val="tx1"/>
                </a:solidFill>
              </a:rPr>
              <a:t>要求返回的形式  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98880" y="2329180"/>
            <a:ext cx="2946400" cy="322580"/>
          </a:xfrm>
        </p:spPr>
        <p:txBody>
          <a:bodyPr/>
          <a:p>
            <a:r>
              <a:rPr lang="zh-CN" altLang="en-US"/>
              <a:t>结果集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61080" y="584200"/>
            <a:ext cx="5069840" cy="676910"/>
          </a:xfrm>
        </p:spPr>
        <p:txBody>
          <a:bodyPr wrap="square"/>
          <a:p>
            <a:r>
              <a:rPr lang="zh-CN" altLang="en-US"/>
              <a:t>MySQLi基本操作</a:t>
            </a:r>
            <a:r>
              <a:rPr lang="en-US" altLang="zh-CN"/>
              <a:t>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build="p"/>
      <p:bldP spid="3" grpId="1" build="p"/>
      <p:bldP spid="2" grpId="2" build="p"/>
      <p:bldP spid="3" grpId="2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sp>
        <p:nvSpPr>
          <p:cNvPr id="5" name="文本占位符 4"/>
          <p:cNvSpPr>
            <a:spLocks noGrp="1"/>
          </p:cNvSpPr>
          <p:nvPr>
            <p:ph type="body" idx="13"/>
          </p:nvPr>
        </p:nvSpPr>
        <p:spPr>
          <a:xfrm>
            <a:off x="3413626" y="2269025"/>
            <a:ext cx="5944274" cy="605155"/>
          </a:xfrm>
        </p:spPr>
        <p:txBody>
          <a:bodyPr/>
          <a:p>
            <a:r>
              <a:rPr lang="zh-CN" altLang="en-US">
                <a:solidFill>
                  <a:srgbClr val="3333FF"/>
                </a:solidFill>
              </a:rPr>
              <a:t>fetch_assoc()</a:t>
            </a:r>
            <a:endParaRPr lang="zh-CN" altLang="en-US">
              <a:solidFill>
                <a:srgbClr val="3333FF"/>
              </a:solidFill>
            </a:endParaRPr>
          </a:p>
          <a:p>
            <a:r>
              <a:rPr lang="zh-CN" altLang="en-US"/>
              <a:t>查询到的一条数据以关联数组的形式返回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23"/>
          </p:nvPr>
        </p:nvSpPr>
        <p:spPr>
          <a:xfrm>
            <a:off x="3413626" y="3716480"/>
            <a:ext cx="5944274" cy="605155"/>
          </a:xfrm>
        </p:spPr>
        <p:txBody>
          <a:bodyPr/>
          <a:p>
            <a:r>
              <a:rPr lang="zh-CN" altLang="en-US">
                <a:solidFill>
                  <a:srgbClr val="3333FF"/>
                </a:solidFill>
              </a:rPr>
              <a:t>fetch_row()</a:t>
            </a:r>
            <a:endParaRPr lang="zh-CN" altLang="en-US">
              <a:solidFill>
                <a:srgbClr val="3333FF"/>
              </a:solidFill>
            </a:endParaRPr>
          </a:p>
          <a:p>
            <a:r>
              <a:rPr lang="zh-CN" altLang="en-US"/>
              <a:t>查询到的一条数据以索引数组的形式返回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/>
          </p:nvPr>
        </p:nvSpPr>
        <p:spPr>
          <a:xfrm>
            <a:off x="3413760" y="5059680"/>
            <a:ext cx="6562725" cy="605155"/>
          </a:xfrm>
        </p:spPr>
        <p:txBody>
          <a:bodyPr wrap="square"/>
          <a:p>
            <a:r>
              <a:rPr lang="zh-CN" altLang="en-US">
                <a:solidFill>
                  <a:srgbClr val="3333FF"/>
                </a:solidFill>
              </a:rPr>
              <a:t>fetch_array()</a:t>
            </a:r>
            <a:endParaRPr lang="zh-CN" altLang="en-US">
              <a:solidFill>
                <a:srgbClr val="3333FF"/>
              </a:solidFill>
            </a:endParaRPr>
          </a:p>
          <a:p>
            <a:r>
              <a:rPr lang="zh-CN" altLang="en-US"/>
              <a:t>查询到的一条数据以索引数组和关联数组的混合形式返回</a:t>
            </a: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2051423" y="1248526"/>
            <a:ext cx="1362069" cy="322580"/>
          </a:xfrm>
        </p:spPr>
        <p:txBody>
          <a:bodyPr/>
          <a:p>
            <a:r>
              <a:rPr lang="zh-CN" altLang="en-US"/>
              <a:t>哪几种形式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build="p"/>
      <p:bldP spid="6" grpId="1" build="p"/>
      <p:bldP spid="7" grpId="1" build="p"/>
      <p:bldP spid="9" grpId="1" build="p"/>
      <p:bldP spid="5" grpId="2" build="p"/>
      <p:bldP spid="6" grpId="2" build="p"/>
      <p:bldP spid="7" grpId="2" build="p"/>
      <p:bldP spid="9" grpId="2" build="p"/>
      <p:bldP spid="5" grpId="3" build="p"/>
      <p:bldP spid="6" grpId="3" build="p"/>
      <p:bldP spid="7" grpId="3" build="p"/>
      <p:bldP spid="9" grpId="3" build="p"/>
      <p:bldP spid="5" grpId="4" build="p"/>
      <p:bldP spid="6" grpId="4" build="p"/>
      <p:bldP spid="7" grpId="4" build="p"/>
      <p:bldP spid="9" grpId="4" build="p"/>
      <p:bldP spid="5" grpId="5" build="p"/>
      <p:bldP spid="6" grpId="5" build="p"/>
      <p:bldP spid="7" grpId="5" build="p"/>
      <p:bldP spid="9" grpId="5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WPS 演示</Application>
  <PresentationFormat>On-screen Show (4:3)</PresentationFormat>
  <Paragraphs>19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PMingLiU</vt:lpstr>
      <vt:lpstr>微软雅黑</vt:lpstr>
      <vt:lpstr>Arial Unicode MS</vt:lpstr>
      <vt:lpstr>Calibri</vt:lpstr>
      <vt:lpstr>Office Theme</vt:lpstr>
      <vt:lpstr>MySQLi基本操作3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⼀一、什什么是客户端？</dc:title>
  <dc:creator/>
  <cp:lastModifiedBy>Administrator</cp:lastModifiedBy>
  <cp:revision>481</cp:revision>
  <dcterms:created xsi:type="dcterms:W3CDTF">2017-12-16T06:24:00Z</dcterms:created>
  <dcterms:modified xsi:type="dcterms:W3CDTF">2018-02-10T02:43:50Z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2017-12-16T00:00:00Z</vt:filetime>
  </property>
  <property fmtid="{D5CDD505-2E9C-101B-9397-08002B2CF9AE}" pid="3" name="KSOProductBuildVer">
    <vt:lpwstr>2052-10.1.0.6690</vt:lpwstr>
  </property>
</Properties>
</file>