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3534410" y="2369820"/>
            <a:ext cx="5819140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2128520" y="1214120"/>
            <a:ext cx="140589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图示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859019"/>
            <a:ext cx="9220248" cy="90487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用来访问当前类中的内容的关键字，类似与$this关键字，但$this是需要</a:t>
            </a:r>
            <a:endParaRPr lang="zh-CN" sz="1960" dirty="0">
              <a:latin typeface="Arial" panose="020B0604020202020204" pitchFamily="34" charset="0"/>
            </a:endParaRPr>
          </a:p>
          <a:p>
            <a:r>
              <a:rPr lang="zh-CN" sz="196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类实例化以后才可以使用，self 可以直接访问当前类中的内部成员</a:t>
            </a:r>
            <a:endParaRPr lang="zh-CN" sz="196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2120265"/>
            <a:ext cx="2946400" cy="322580"/>
          </a:xfrm>
        </p:spPr>
        <p:txBody>
          <a:bodyPr/>
          <a:p>
            <a:r>
              <a:rPr lang="en-US" altLang="zh-CN">
                <a:sym typeface="+mn-ea"/>
              </a:rPr>
              <a:t>self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en-US" altLang="zh-CN"/>
              <a:t>self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128520" y="1214120"/>
            <a:ext cx="1405890" cy="322580"/>
          </a:xfrm>
        </p:spPr>
        <p:txBody>
          <a:bodyPr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5127" name="矩形 5126"/>
          <p:cNvSpPr/>
          <p:nvPr/>
        </p:nvSpPr>
        <p:spPr>
          <a:xfrm>
            <a:off x="3139123" y="2517775"/>
            <a:ext cx="6553200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self</a:t>
            </a:r>
            <a:r>
              <a:rPr lang="zh-CN" dirty="0">
                <a:latin typeface="Arial" panose="020B0604020202020204" pitchFamily="34" charset="0"/>
              </a:rPr>
              <a:t> :: 类内部成员（属性或者方法）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28" name="直接连接符 5127"/>
          <p:cNvSpPr/>
          <p:nvPr/>
        </p:nvSpPr>
        <p:spPr>
          <a:xfrm>
            <a:off x="6091873" y="3236913"/>
            <a:ext cx="0" cy="649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9" name="直接连接符 5128"/>
          <p:cNvSpPr/>
          <p:nvPr/>
        </p:nvSpPr>
        <p:spPr>
          <a:xfrm>
            <a:off x="6307773" y="3236913"/>
            <a:ext cx="0" cy="649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0" name="矩形 5129"/>
          <p:cNvSpPr/>
          <p:nvPr/>
        </p:nvSpPr>
        <p:spPr>
          <a:xfrm>
            <a:off x="3210560" y="4173538"/>
            <a:ext cx="6553200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dirty="0">
                <a:latin typeface="Arial" panose="020B0604020202020204" pitchFamily="34" charset="0"/>
              </a:rPr>
              <a:t>类名 :: 类内部成员（属性或者方法）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31" name="文本框 5130"/>
          <p:cNvSpPr txBox="1"/>
          <p:nvPr/>
        </p:nvSpPr>
        <p:spPr>
          <a:xfrm>
            <a:off x="6811010" y="3525838"/>
            <a:ext cx="869950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dirty="0">
                <a:latin typeface="Arial" panose="020B0604020202020204" pitchFamily="34" charset="0"/>
              </a:rPr>
              <a:t>等价于</a:t>
            </a:r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p"/>
      <p:bldP spid="8" grpId="2" build="p"/>
      <p:bldP spid="5127" grpId="0" animBg="1"/>
      <p:bldP spid="5131" grpId="0"/>
      <p:bldP spid="51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2221398" y="3241799"/>
            <a:ext cx="9220248" cy="90487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因为没有实例化类访问内部属性或者方法是没有意义的，</a:t>
            </a:r>
            <a:endParaRPr lang="zh-CN" sz="1960" dirty="0">
              <a:latin typeface="Arial" panose="020B0604020202020204" pitchFamily="34" charset="0"/>
            </a:endParaRPr>
          </a:p>
          <a:p>
            <a:r>
              <a:rPr lang="zh-CN" sz="1960" dirty="0">
                <a:latin typeface="Arial" panose="020B0604020202020204" pitchFamily="34" charset="0"/>
                <a:sym typeface="+mn-ea"/>
              </a:rPr>
              <a:t>所以</a:t>
            </a:r>
            <a:r>
              <a:rPr lang="zh-CN" sz="196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self一般用来访问类中的：静态成员，常量，或者其他定义内容</a:t>
            </a:r>
            <a:endParaRPr lang="zh-CN" sz="196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6" grpId="1" build="p"/>
      <p:bldP spid="7" grpId="2" uiExpand="1" build="p"/>
      <p:bldP spid="6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演示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self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422</cp:revision>
  <dcterms:created xsi:type="dcterms:W3CDTF">2017-12-16T06:24:00Z</dcterms:created>
  <dcterms:modified xsi:type="dcterms:W3CDTF">2018-02-09T03:27:22Z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